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4.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2" r:id="rId3"/>
    <p:sldMasterId id="2147483684" r:id="rId4"/>
    <p:sldMasterId id="2147483697" r:id="rId5"/>
  </p:sldMasterIdLst>
  <p:notesMasterIdLst>
    <p:notesMasterId r:id="rId44"/>
  </p:notesMasterIdLst>
  <p:sldIdLst>
    <p:sldId id="257" r:id="rId6"/>
    <p:sldId id="357" r:id="rId7"/>
    <p:sldId id="308" r:id="rId8"/>
    <p:sldId id="331" r:id="rId9"/>
    <p:sldId id="322" r:id="rId10"/>
    <p:sldId id="297" r:id="rId11"/>
    <p:sldId id="358" r:id="rId12"/>
    <p:sldId id="317" r:id="rId13"/>
    <p:sldId id="330" r:id="rId14"/>
    <p:sldId id="332" r:id="rId15"/>
    <p:sldId id="333" r:id="rId16"/>
    <p:sldId id="334" r:id="rId17"/>
    <p:sldId id="326" r:id="rId18"/>
    <p:sldId id="321" r:id="rId19"/>
    <p:sldId id="343" r:id="rId20"/>
    <p:sldId id="336" r:id="rId21"/>
    <p:sldId id="337" r:id="rId22"/>
    <p:sldId id="338" r:id="rId23"/>
    <p:sldId id="339" r:id="rId24"/>
    <p:sldId id="340" r:id="rId25"/>
    <p:sldId id="341" r:id="rId26"/>
    <p:sldId id="342" r:id="rId27"/>
    <p:sldId id="344" r:id="rId28"/>
    <p:sldId id="324" r:id="rId29"/>
    <p:sldId id="335" r:id="rId30"/>
    <p:sldId id="354" r:id="rId31"/>
    <p:sldId id="355" r:id="rId32"/>
    <p:sldId id="356" r:id="rId33"/>
    <p:sldId id="346" r:id="rId34"/>
    <p:sldId id="347" r:id="rId35"/>
    <p:sldId id="348" r:id="rId36"/>
    <p:sldId id="349" r:id="rId37"/>
    <p:sldId id="350" r:id="rId38"/>
    <p:sldId id="353" r:id="rId39"/>
    <p:sldId id="352" r:id="rId40"/>
    <p:sldId id="325" r:id="rId41"/>
    <p:sldId id="345" r:id="rId42"/>
    <p:sldId id="327" r:id="rId4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441" autoAdjust="0"/>
    <p:restoredTop sz="94660"/>
  </p:normalViewPr>
  <p:slideViewPr>
    <p:cSldViewPr>
      <p:cViewPr>
        <p:scale>
          <a:sx n="50" d="100"/>
          <a:sy n="50" d="100"/>
        </p:scale>
        <p:origin x="-1320" y="-414"/>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3" Type="http://schemas.openxmlformats.org/officeDocument/2006/relationships/slideMaster" Target="slideMasters/slideMaster3.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theme" Target="theme/theme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slide" Target="slides/slide36.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presProps" Target="presProps.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9873790-FC78-4B7C-994C-001551491B12}" type="datetimeFigureOut">
              <a:rPr lang="en-GB" smtClean="0"/>
              <a:t>09/12/2015</a:t>
            </a:fld>
            <a:endParaRPr lang="en-GB"/>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0FB5619-8711-4638-A58C-EF0E13A8EEA0}" type="slidenum">
              <a:rPr lang="en-GB" smtClean="0"/>
              <a:t>‹#›</a:t>
            </a:fld>
            <a:endParaRPr lang="en-GB"/>
          </a:p>
        </p:txBody>
      </p:sp>
    </p:spTree>
    <p:extLst>
      <p:ext uri="{BB962C8B-B14F-4D97-AF65-F5344CB8AC3E}">
        <p14:creationId xmlns:p14="http://schemas.microsoft.com/office/powerpoint/2010/main" val="724255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45DD8AE-10EB-644F-97EC-77061D77B01C}" type="slidenum">
              <a:rPr lang="en-US" smtClean="0"/>
              <a:t>6</a:t>
            </a:fld>
            <a:endParaRPr lang="en-US"/>
          </a:p>
        </p:txBody>
      </p:sp>
    </p:spTree>
    <p:extLst>
      <p:ext uri="{BB962C8B-B14F-4D97-AF65-F5344CB8AC3E}">
        <p14:creationId xmlns:p14="http://schemas.microsoft.com/office/powerpoint/2010/main" val="42516245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2.xml"/><Relationship Id="rId4" Type="http://schemas.openxmlformats.org/officeDocument/2006/relationships/image" Target="../media/image4.jpe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14.jpeg"/><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GB"/>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p>
            <a:fld id="{2F2E42BC-CC31-4CA8-BD49-D7D2765FE1FB}" type="datetimeFigureOut">
              <a:rPr lang="en-GB" smtClean="0"/>
              <a:t>09/12/2015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728505F-AAA9-4962-B6C4-A5BC5A34AA1E}" type="slidenum">
              <a:rPr lang="en-GB" smtClean="0"/>
              <a:t>‹#›</a:t>
            </a:fld>
            <a:endParaRPr lang="en-GB"/>
          </a:p>
        </p:txBody>
      </p:sp>
    </p:spTree>
    <p:extLst>
      <p:ext uri="{BB962C8B-B14F-4D97-AF65-F5344CB8AC3E}">
        <p14:creationId xmlns:p14="http://schemas.microsoft.com/office/powerpoint/2010/main" val="158028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2F2E42BC-CC31-4CA8-BD49-D7D2765FE1FB}" type="datetimeFigureOut">
              <a:rPr lang="en-GB" smtClean="0"/>
              <a:t>09/12/2015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728505F-AAA9-4962-B6C4-A5BC5A34AA1E}" type="slidenum">
              <a:rPr lang="en-GB" smtClean="0"/>
              <a:t>‹#›</a:t>
            </a:fld>
            <a:endParaRPr lang="en-GB"/>
          </a:p>
        </p:txBody>
      </p:sp>
    </p:spTree>
    <p:extLst>
      <p:ext uri="{BB962C8B-B14F-4D97-AF65-F5344CB8AC3E}">
        <p14:creationId xmlns:p14="http://schemas.microsoft.com/office/powerpoint/2010/main" val="42743305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2F2E42BC-CC31-4CA8-BD49-D7D2765FE1FB}" type="datetimeFigureOut">
              <a:rPr lang="en-GB" smtClean="0"/>
              <a:t>09/12/2015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728505F-AAA9-4962-B6C4-A5BC5A34AA1E}" type="slidenum">
              <a:rPr lang="en-GB" smtClean="0"/>
              <a:t>‹#›</a:t>
            </a:fld>
            <a:endParaRPr lang="en-GB"/>
          </a:p>
        </p:txBody>
      </p:sp>
    </p:spTree>
    <p:extLst>
      <p:ext uri="{BB962C8B-B14F-4D97-AF65-F5344CB8AC3E}">
        <p14:creationId xmlns:p14="http://schemas.microsoft.com/office/powerpoint/2010/main" val="38206015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PhAnim="0" type="title" preserve="1">
  <p:cSld name="Title Slide">
    <p:spTree>
      <p:nvGrpSpPr>
        <p:cNvPr id="1" name=""/>
        <p:cNvGrpSpPr/>
        <p:nvPr/>
      </p:nvGrpSpPr>
      <p:grpSpPr>
        <a:xfrm>
          <a:off x="0" y="0"/>
          <a:ext cx="0" cy="0"/>
          <a:chOff x="0" y="0"/>
          <a:chExt cx="0" cy="0"/>
        </a:xfrm>
      </p:grpSpPr>
      <p:pic>
        <p:nvPicPr>
          <p:cNvPr id="4" name="Picture 15" descr="RES Master Bkgrnd SCTN"/>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686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4" descr="Blue2 PNG copy"/>
          <p:cNvPicPr preferRelativeResize="0">
            <a:picLocks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484188"/>
            <a:ext cx="6200775" cy="1895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3" descr="Holding1"/>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6134100" y="484188"/>
            <a:ext cx="2525713" cy="1895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6" name="Rectangle 2"/>
          <p:cNvSpPr>
            <a:spLocks noGrp="1" noChangeArrowheads="1"/>
          </p:cNvSpPr>
          <p:nvPr>
            <p:ph type="ctrTitle"/>
          </p:nvPr>
        </p:nvSpPr>
        <p:spPr>
          <a:xfrm>
            <a:off x="190500" y="576263"/>
            <a:ext cx="5643563" cy="752475"/>
          </a:xfrm>
        </p:spPr>
        <p:txBody>
          <a:bodyPr anchor="t"/>
          <a:lstStyle>
            <a:lvl1pPr>
              <a:defRPr sz="2200"/>
            </a:lvl1pPr>
          </a:lstStyle>
          <a:p>
            <a:r>
              <a:rPr lang="en-US"/>
              <a:t>Click to edit Master title style</a:t>
            </a:r>
          </a:p>
        </p:txBody>
      </p:sp>
      <p:sp>
        <p:nvSpPr>
          <p:cNvPr id="6147" name="Rectangle 3"/>
          <p:cNvSpPr>
            <a:spLocks noGrp="1" noChangeArrowheads="1"/>
          </p:cNvSpPr>
          <p:nvPr>
            <p:ph type="subTitle" idx="1"/>
          </p:nvPr>
        </p:nvSpPr>
        <p:spPr>
          <a:xfrm>
            <a:off x="204788" y="1328738"/>
            <a:ext cx="5629275" cy="922337"/>
          </a:xfrm>
        </p:spPr>
        <p:txBody>
          <a:bodyPr/>
          <a:lstStyle>
            <a:lvl1pPr marL="0" indent="0">
              <a:spcBef>
                <a:spcPct val="0"/>
              </a:spcBef>
              <a:buFontTx/>
              <a:buNone/>
              <a:defRPr sz="1400">
                <a:solidFill>
                  <a:schemeClr val="bg1"/>
                </a:solidFill>
              </a:defRPr>
            </a:lvl1pPr>
          </a:lstStyle>
          <a:p>
            <a:r>
              <a:rPr lang="en-US"/>
              <a:t>Click to edit Master subtitle style</a:t>
            </a:r>
          </a:p>
        </p:txBody>
      </p:sp>
      <p:sp>
        <p:nvSpPr>
          <p:cNvPr id="7" name="Rectangle 12"/>
          <p:cNvSpPr>
            <a:spLocks noGrp="1" noChangeArrowheads="1"/>
          </p:cNvSpPr>
          <p:nvPr>
            <p:ph type="sldNum" sz="quarter" idx="10"/>
          </p:nvPr>
        </p:nvSpPr>
        <p:spPr/>
        <p:txBody>
          <a:bodyPr/>
          <a:lstStyle>
            <a:lvl1pPr>
              <a:defRPr>
                <a:solidFill>
                  <a:srgbClr val="FFFFFF"/>
                </a:solidFill>
              </a:defRPr>
            </a:lvl1pPr>
          </a:lstStyle>
          <a:p>
            <a:pPr>
              <a:defRPr/>
            </a:pPr>
            <a:fld id="{3263112D-6174-48D2-AF07-B2CD0EC38F47}" type="slidenum">
              <a:rPr lang="en-US"/>
              <a:pPr>
                <a:defRPr/>
              </a:pPr>
              <a:t>‹#›</a:t>
            </a:fld>
            <a:endParaRPr lang="en-US"/>
          </a:p>
        </p:txBody>
      </p:sp>
    </p:spTree>
    <p:extLst>
      <p:ext uri="{BB962C8B-B14F-4D97-AF65-F5344CB8AC3E}">
        <p14:creationId xmlns:p14="http://schemas.microsoft.com/office/powerpoint/2010/main" val="232998485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Rectangle 13"/>
          <p:cNvSpPr>
            <a:spLocks noGrp="1" noChangeArrowheads="1"/>
          </p:cNvSpPr>
          <p:nvPr>
            <p:ph type="sldNum" sz="quarter" idx="10"/>
          </p:nvPr>
        </p:nvSpPr>
        <p:spPr>
          <a:ln/>
        </p:spPr>
        <p:txBody>
          <a:bodyPr/>
          <a:lstStyle>
            <a:lvl1pPr>
              <a:defRPr/>
            </a:lvl1pPr>
          </a:lstStyle>
          <a:p>
            <a:pPr>
              <a:defRPr/>
            </a:pPr>
            <a:fld id="{4AEBD4E7-68A5-4922-A600-39A8B0B7D74F}" type="slidenum">
              <a:rPr lang="en-US"/>
              <a:pPr>
                <a:defRPr/>
              </a:pPr>
              <a:t>‹#›</a:t>
            </a:fld>
            <a:endParaRPr lang="en-US"/>
          </a:p>
        </p:txBody>
      </p:sp>
    </p:spTree>
    <p:extLst>
      <p:ext uri="{BB962C8B-B14F-4D97-AF65-F5344CB8AC3E}">
        <p14:creationId xmlns:p14="http://schemas.microsoft.com/office/powerpoint/2010/main" val="139377144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13"/>
          <p:cNvSpPr>
            <a:spLocks noGrp="1" noChangeArrowheads="1"/>
          </p:cNvSpPr>
          <p:nvPr>
            <p:ph type="sldNum" sz="quarter" idx="10"/>
          </p:nvPr>
        </p:nvSpPr>
        <p:spPr>
          <a:ln/>
        </p:spPr>
        <p:txBody>
          <a:bodyPr/>
          <a:lstStyle>
            <a:lvl1pPr>
              <a:defRPr/>
            </a:lvl1pPr>
          </a:lstStyle>
          <a:p>
            <a:pPr>
              <a:defRPr/>
            </a:pPr>
            <a:fld id="{808762A9-382D-442F-BBE7-B7493E9E5D83}" type="slidenum">
              <a:rPr lang="en-US"/>
              <a:pPr>
                <a:defRPr/>
              </a:pPr>
              <a:t>‹#›</a:t>
            </a:fld>
            <a:endParaRPr lang="en-US"/>
          </a:p>
        </p:txBody>
      </p:sp>
    </p:spTree>
    <p:extLst>
      <p:ext uri="{BB962C8B-B14F-4D97-AF65-F5344CB8AC3E}">
        <p14:creationId xmlns:p14="http://schemas.microsoft.com/office/powerpoint/2010/main" val="279696751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285750" y="1435100"/>
            <a:ext cx="3962400" cy="46132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4400550" y="1435100"/>
            <a:ext cx="3963988" cy="46132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Rectangle 13"/>
          <p:cNvSpPr>
            <a:spLocks noGrp="1" noChangeArrowheads="1"/>
          </p:cNvSpPr>
          <p:nvPr>
            <p:ph type="sldNum" sz="quarter" idx="10"/>
          </p:nvPr>
        </p:nvSpPr>
        <p:spPr>
          <a:ln/>
        </p:spPr>
        <p:txBody>
          <a:bodyPr/>
          <a:lstStyle>
            <a:lvl1pPr>
              <a:defRPr/>
            </a:lvl1pPr>
          </a:lstStyle>
          <a:p>
            <a:pPr>
              <a:defRPr/>
            </a:pPr>
            <a:fld id="{AFBB7952-9B54-4AF3-A50B-0889E2427A97}" type="slidenum">
              <a:rPr lang="en-US"/>
              <a:pPr>
                <a:defRPr/>
              </a:pPr>
              <a:t>‹#›</a:t>
            </a:fld>
            <a:endParaRPr lang="en-US"/>
          </a:p>
        </p:txBody>
      </p:sp>
    </p:spTree>
    <p:extLst>
      <p:ext uri="{BB962C8B-B14F-4D97-AF65-F5344CB8AC3E}">
        <p14:creationId xmlns:p14="http://schemas.microsoft.com/office/powerpoint/2010/main" val="186316050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Rectangle 13"/>
          <p:cNvSpPr>
            <a:spLocks noGrp="1" noChangeArrowheads="1"/>
          </p:cNvSpPr>
          <p:nvPr>
            <p:ph type="sldNum" sz="quarter" idx="10"/>
          </p:nvPr>
        </p:nvSpPr>
        <p:spPr>
          <a:ln/>
        </p:spPr>
        <p:txBody>
          <a:bodyPr/>
          <a:lstStyle>
            <a:lvl1pPr>
              <a:defRPr/>
            </a:lvl1pPr>
          </a:lstStyle>
          <a:p>
            <a:pPr>
              <a:defRPr/>
            </a:pPr>
            <a:fld id="{8865CC21-8268-4104-A363-BC75DD8E82DD}" type="slidenum">
              <a:rPr lang="en-US"/>
              <a:pPr>
                <a:defRPr/>
              </a:pPr>
              <a:t>‹#›</a:t>
            </a:fld>
            <a:endParaRPr lang="en-US"/>
          </a:p>
        </p:txBody>
      </p:sp>
    </p:spTree>
    <p:extLst>
      <p:ext uri="{BB962C8B-B14F-4D97-AF65-F5344CB8AC3E}">
        <p14:creationId xmlns:p14="http://schemas.microsoft.com/office/powerpoint/2010/main" val="4755336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Rectangle 13"/>
          <p:cNvSpPr>
            <a:spLocks noGrp="1" noChangeArrowheads="1"/>
          </p:cNvSpPr>
          <p:nvPr>
            <p:ph type="sldNum" sz="quarter" idx="10"/>
          </p:nvPr>
        </p:nvSpPr>
        <p:spPr>
          <a:ln/>
        </p:spPr>
        <p:txBody>
          <a:bodyPr/>
          <a:lstStyle>
            <a:lvl1pPr>
              <a:defRPr/>
            </a:lvl1pPr>
          </a:lstStyle>
          <a:p>
            <a:pPr>
              <a:defRPr/>
            </a:pPr>
            <a:fld id="{DABC4CB4-F94A-488F-B15D-D48FA9A3B675}" type="slidenum">
              <a:rPr lang="en-US"/>
              <a:pPr>
                <a:defRPr/>
              </a:pPr>
              <a:t>‹#›</a:t>
            </a:fld>
            <a:endParaRPr lang="en-US"/>
          </a:p>
        </p:txBody>
      </p:sp>
    </p:spTree>
    <p:extLst>
      <p:ext uri="{BB962C8B-B14F-4D97-AF65-F5344CB8AC3E}">
        <p14:creationId xmlns:p14="http://schemas.microsoft.com/office/powerpoint/2010/main" val="139710983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3"/>
          <p:cNvSpPr>
            <a:spLocks noGrp="1" noChangeArrowheads="1"/>
          </p:cNvSpPr>
          <p:nvPr>
            <p:ph type="sldNum" sz="quarter" idx="10"/>
          </p:nvPr>
        </p:nvSpPr>
        <p:spPr>
          <a:ln/>
        </p:spPr>
        <p:txBody>
          <a:bodyPr/>
          <a:lstStyle>
            <a:lvl1pPr>
              <a:defRPr/>
            </a:lvl1pPr>
          </a:lstStyle>
          <a:p>
            <a:pPr>
              <a:defRPr/>
            </a:pPr>
            <a:fld id="{79839D41-FEC4-42B4-9F3B-BF949774F31A}" type="slidenum">
              <a:rPr lang="en-US"/>
              <a:pPr>
                <a:defRPr/>
              </a:pPr>
              <a:t>‹#›</a:t>
            </a:fld>
            <a:endParaRPr lang="en-US"/>
          </a:p>
        </p:txBody>
      </p:sp>
    </p:spTree>
    <p:extLst>
      <p:ext uri="{BB962C8B-B14F-4D97-AF65-F5344CB8AC3E}">
        <p14:creationId xmlns:p14="http://schemas.microsoft.com/office/powerpoint/2010/main" val="338290693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13"/>
          <p:cNvSpPr>
            <a:spLocks noGrp="1" noChangeArrowheads="1"/>
          </p:cNvSpPr>
          <p:nvPr>
            <p:ph type="sldNum" sz="quarter" idx="10"/>
          </p:nvPr>
        </p:nvSpPr>
        <p:spPr>
          <a:ln/>
        </p:spPr>
        <p:txBody>
          <a:bodyPr/>
          <a:lstStyle>
            <a:lvl1pPr>
              <a:defRPr/>
            </a:lvl1pPr>
          </a:lstStyle>
          <a:p>
            <a:pPr>
              <a:defRPr/>
            </a:pPr>
            <a:fld id="{C89B759B-1251-48CD-BB25-B91440C36CB0}" type="slidenum">
              <a:rPr lang="en-US"/>
              <a:pPr>
                <a:defRPr/>
              </a:pPr>
              <a:t>‹#›</a:t>
            </a:fld>
            <a:endParaRPr lang="en-US"/>
          </a:p>
        </p:txBody>
      </p:sp>
    </p:spTree>
    <p:extLst>
      <p:ext uri="{BB962C8B-B14F-4D97-AF65-F5344CB8AC3E}">
        <p14:creationId xmlns:p14="http://schemas.microsoft.com/office/powerpoint/2010/main" val="32170196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2F2E42BC-CC31-4CA8-BD49-D7D2765FE1FB}" type="datetimeFigureOut">
              <a:rPr lang="en-GB" smtClean="0"/>
              <a:t>09/12/2015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728505F-AAA9-4962-B6C4-A5BC5A34AA1E}" type="slidenum">
              <a:rPr lang="en-GB" smtClean="0"/>
              <a:t>‹#›</a:t>
            </a:fld>
            <a:endParaRPr lang="en-GB"/>
          </a:p>
        </p:txBody>
      </p:sp>
    </p:spTree>
    <p:extLst>
      <p:ext uri="{BB962C8B-B14F-4D97-AF65-F5344CB8AC3E}">
        <p14:creationId xmlns:p14="http://schemas.microsoft.com/office/powerpoint/2010/main" val="335915855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GB"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13"/>
          <p:cNvSpPr>
            <a:spLocks noGrp="1" noChangeArrowheads="1"/>
          </p:cNvSpPr>
          <p:nvPr>
            <p:ph type="sldNum" sz="quarter" idx="10"/>
          </p:nvPr>
        </p:nvSpPr>
        <p:spPr>
          <a:ln/>
        </p:spPr>
        <p:txBody>
          <a:bodyPr/>
          <a:lstStyle>
            <a:lvl1pPr>
              <a:defRPr/>
            </a:lvl1pPr>
          </a:lstStyle>
          <a:p>
            <a:pPr>
              <a:defRPr/>
            </a:pPr>
            <a:fld id="{94D393A8-E0B9-4E96-BDCD-0F552CFF6A6C}" type="slidenum">
              <a:rPr lang="en-US"/>
              <a:pPr>
                <a:defRPr/>
              </a:pPr>
              <a:t>‹#›</a:t>
            </a:fld>
            <a:endParaRPr lang="en-US"/>
          </a:p>
        </p:txBody>
      </p:sp>
    </p:spTree>
    <p:extLst>
      <p:ext uri="{BB962C8B-B14F-4D97-AF65-F5344CB8AC3E}">
        <p14:creationId xmlns:p14="http://schemas.microsoft.com/office/powerpoint/2010/main" val="427597454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Rectangle 13"/>
          <p:cNvSpPr>
            <a:spLocks noGrp="1" noChangeArrowheads="1"/>
          </p:cNvSpPr>
          <p:nvPr>
            <p:ph type="sldNum" sz="quarter" idx="10"/>
          </p:nvPr>
        </p:nvSpPr>
        <p:spPr>
          <a:ln/>
        </p:spPr>
        <p:txBody>
          <a:bodyPr/>
          <a:lstStyle>
            <a:lvl1pPr>
              <a:defRPr/>
            </a:lvl1pPr>
          </a:lstStyle>
          <a:p>
            <a:pPr>
              <a:defRPr/>
            </a:pPr>
            <a:fld id="{85AE2F88-DC3F-4F0A-A9C8-CF4A7E945196}" type="slidenum">
              <a:rPr lang="en-US"/>
              <a:pPr>
                <a:defRPr/>
              </a:pPr>
              <a:t>‹#›</a:t>
            </a:fld>
            <a:endParaRPr lang="en-US"/>
          </a:p>
        </p:txBody>
      </p:sp>
    </p:spTree>
    <p:extLst>
      <p:ext uri="{BB962C8B-B14F-4D97-AF65-F5344CB8AC3E}">
        <p14:creationId xmlns:p14="http://schemas.microsoft.com/office/powerpoint/2010/main" val="425018311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45238" y="730250"/>
            <a:ext cx="2019300" cy="5318125"/>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285750" y="730250"/>
            <a:ext cx="5907088" cy="53181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Rectangle 13"/>
          <p:cNvSpPr>
            <a:spLocks noGrp="1" noChangeArrowheads="1"/>
          </p:cNvSpPr>
          <p:nvPr>
            <p:ph type="sldNum" sz="quarter" idx="10"/>
          </p:nvPr>
        </p:nvSpPr>
        <p:spPr>
          <a:ln/>
        </p:spPr>
        <p:txBody>
          <a:bodyPr/>
          <a:lstStyle>
            <a:lvl1pPr>
              <a:defRPr/>
            </a:lvl1pPr>
          </a:lstStyle>
          <a:p>
            <a:pPr>
              <a:defRPr/>
            </a:pPr>
            <a:fld id="{21C7DA36-D32B-4F08-B107-74E48D5B2A44}" type="slidenum">
              <a:rPr lang="en-US"/>
              <a:pPr>
                <a:defRPr/>
              </a:pPr>
              <a:t>‹#›</a:t>
            </a:fld>
            <a:endParaRPr lang="en-US"/>
          </a:p>
        </p:txBody>
      </p:sp>
    </p:spTree>
    <p:extLst>
      <p:ext uri="{BB962C8B-B14F-4D97-AF65-F5344CB8AC3E}">
        <p14:creationId xmlns:p14="http://schemas.microsoft.com/office/powerpoint/2010/main" val="1692876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PhAnim="0" preserve="1" userDrawn="1">
  <p:cSld name="Title Slide">
    <p:spTree>
      <p:nvGrpSpPr>
        <p:cNvPr id="1" name=""/>
        <p:cNvGrpSpPr/>
        <p:nvPr/>
      </p:nvGrpSpPr>
      <p:grpSpPr>
        <a:xfrm>
          <a:off x="0" y="0"/>
          <a:ext cx="0" cy="0"/>
          <a:chOff x="0" y="0"/>
          <a:chExt cx="0" cy="0"/>
        </a:xfrm>
      </p:grpSpPr>
      <p:sp>
        <p:nvSpPr>
          <p:cNvPr id="9" name="Rectangle 8"/>
          <p:cNvSpPr/>
          <p:nvPr userDrawn="1"/>
        </p:nvSpPr>
        <p:spPr>
          <a:xfrm>
            <a:off x="0" y="0"/>
            <a:ext cx="9144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a:solidFill>
                <a:srgbClr val="FFFFFF"/>
              </a:solidFill>
            </a:endParaRPr>
          </a:p>
        </p:txBody>
      </p:sp>
      <p:pic>
        <p:nvPicPr>
          <p:cNvPr id="13" name="Picture 2" descr="Z:\Logos\RES logo folder\logo_300x600.jpg"/>
          <p:cNvPicPr>
            <a:picLocks noChangeAspect="1" noChangeArrowheads="1"/>
          </p:cNvPicPr>
          <p:nvPr userDrawn="1"/>
        </p:nvPicPr>
        <p:blipFill>
          <a:blip r:embed="rId2" cstate="screen"/>
          <a:srcRect/>
          <a:stretch>
            <a:fillRect/>
          </a:stretch>
        </p:blipFill>
        <p:spPr bwMode="auto">
          <a:xfrm>
            <a:off x="511856" y="880599"/>
            <a:ext cx="2687112" cy="1343556"/>
          </a:xfrm>
          <a:prstGeom prst="rect">
            <a:avLst/>
          </a:prstGeom>
          <a:noFill/>
        </p:spPr>
      </p:pic>
      <p:pic>
        <p:nvPicPr>
          <p:cNvPr id="6" name="Picture 2" descr="Z:\Group\Branding Elements\Logos\Icons\RES_5icons_LATEST_notext.jpg"/>
          <p:cNvPicPr>
            <a:picLocks noChangeAspect="1" noChangeArrowheads="1"/>
          </p:cNvPicPr>
          <p:nvPr userDrawn="1"/>
        </p:nvPicPr>
        <p:blipFill>
          <a:blip r:embed="rId3" cstate="print"/>
          <a:srcRect/>
          <a:stretch>
            <a:fillRect/>
          </a:stretch>
        </p:blipFill>
        <p:spPr bwMode="auto">
          <a:xfrm>
            <a:off x="782460" y="4339366"/>
            <a:ext cx="7153276" cy="1304925"/>
          </a:xfrm>
          <a:prstGeom prst="rect">
            <a:avLst/>
          </a:prstGeom>
          <a:noFill/>
          <a:effectLst>
            <a:reflection blurRad="6350" stA="50000" endA="300" endPos="55500" dist="50800" dir="5400000" sy="-100000" algn="bl" rotWithShape="0"/>
          </a:effectLst>
        </p:spPr>
      </p:pic>
    </p:spTree>
    <p:extLst>
      <p:ext uri="{BB962C8B-B14F-4D97-AF65-F5344CB8AC3E}">
        <p14:creationId xmlns:p14="http://schemas.microsoft.com/office/powerpoint/2010/main" val="2846317457"/>
      </p:ext>
    </p:extLst>
  </p:cSld>
  <p:clrMapOvr>
    <a:masterClrMapping/>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GB" dirty="0"/>
          </a:p>
        </p:txBody>
      </p:sp>
      <p:sp>
        <p:nvSpPr>
          <p:cNvPr id="3" name="Content Placeholder 2"/>
          <p:cNvSpPr>
            <a:spLocks noGrp="1"/>
          </p:cNvSpPr>
          <p:nvPr>
            <p:ph idx="1"/>
          </p:nvPr>
        </p:nvSpPr>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4" name="Date Placeholder 3"/>
          <p:cNvSpPr>
            <a:spLocks noGrp="1"/>
          </p:cNvSpPr>
          <p:nvPr>
            <p:ph type="dt" sz="half" idx="2"/>
          </p:nvPr>
        </p:nvSpPr>
        <p:spPr>
          <a:xfrm>
            <a:off x="457200" y="6356350"/>
            <a:ext cx="2133600" cy="365125"/>
          </a:xfrm>
          <a:prstGeom prst="rect">
            <a:avLst/>
          </a:prstGeom>
        </p:spPr>
        <p:txBody>
          <a:bodyPr/>
          <a:lstStyle>
            <a:lvl1pPr>
              <a:defRPr>
                <a:solidFill>
                  <a:schemeClr val="bg2">
                    <a:lumMod val="60000"/>
                    <a:lumOff val="40000"/>
                  </a:schemeClr>
                </a:solidFill>
              </a:defRPr>
            </a:lvl1pPr>
          </a:lstStyle>
          <a:p>
            <a:endParaRPr lang="en-GB">
              <a:solidFill>
                <a:srgbClr val="969696">
                  <a:lumMod val="60000"/>
                  <a:lumOff val="40000"/>
                </a:srgb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a:lstStyle>
            <a:lvl1pPr>
              <a:defRPr>
                <a:solidFill>
                  <a:schemeClr val="bg2">
                    <a:lumMod val="60000"/>
                    <a:lumOff val="40000"/>
                  </a:schemeClr>
                </a:solidFill>
              </a:defRPr>
            </a:lvl1pPr>
          </a:lstStyle>
          <a:p>
            <a:endParaRPr lang="en-GB">
              <a:solidFill>
                <a:srgbClr val="969696">
                  <a:lumMod val="60000"/>
                  <a:lumOff val="40000"/>
                </a:srgbClr>
              </a:solidFill>
            </a:endParaRPr>
          </a:p>
        </p:txBody>
      </p:sp>
      <p:sp>
        <p:nvSpPr>
          <p:cNvPr id="7" name="Slide Number Placeholder 5"/>
          <p:cNvSpPr>
            <a:spLocks noGrp="1"/>
          </p:cNvSpPr>
          <p:nvPr>
            <p:ph type="sldNum" sz="quarter" idx="4"/>
          </p:nvPr>
        </p:nvSpPr>
        <p:spPr>
          <a:xfrm>
            <a:off x="6845808" y="6356350"/>
            <a:ext cx="2133600" cy="365125"/>
          </a:xfrm>
          <a:prstGeom prst="rect">
            <a:avLst/>
          </a:prstGeom>
        </p:spPr>
        <p:txBody>
          <a:bodyPr/>
          <a:lstStyle>
            <a:lvl1pPr algn="r">
              <a:defRPr>
                <a:solidFill>
                  <a:schemeClr val="bg2">
                    <a:lumMod val="60000"/>
                    <a:lumOff val="40000"/>
                  </a:schemeClr>
                </a:solidFill>
              </a:defRPr>
            </a:lvl1pPr>
          </a:lstStyle>
          <a:p>
            <a:fld id="{115EFD02-6CCC-46C7-B9FA-587A28970004}" type="slidenum">
              <a:rPr lang="en-GB" smtClean="0">
                <a:solidFill>
                  <a:srgbClr val="969696">
                    <a:lumMod val="60000"/>
                    <a:lumOff val="40000"/>
                  </a:srgbClr>
                </a:solidFill>
              </a:rPr>
              <a:pPr/>
              <a:t>‹#›</a:t>
            </a:fld>
            <a:endParaRPr lang="en-GB">
              <a:solidFill>
                <a:srgbClr val="969696">
                  <a:lumMod val="60000"/>
                  <a:lumOff val="40000"/>
                </a:srgbClr>
              </a:solidFill>
            </a:endParaRPr>
          </a:p>
        </p:txBody>
      </p:sp>
    </p:spTree>
    <p:extLst>
      <p:ext uri="{BB962C8B-B14F-4D97-AF65-F5344CB8AC3E}">
        <p14:creationId xmlns:p14="http://schemas.microsoft.com/office/powerpoint/2010/main" val="534686690"/>
      </p:ext>
    </p:extLst>
  </p:cSld>
  <p:clrMapOvr>
    <a:masterClrMapping/>
  </p:clrMapOv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85750" y="429626"/>
            <a:ext cx="5527675" cy="323850"/>
          </a:xfrm>
        </p:spPr>
        <p:txBody>
          <a:bodyPr/>
          <a:lstStyle>
            <a:lvl1pPr>
              <a:defRPr sz="2000"/>
            </a:lvl1pPr>
          </a:lstStyle>
          <a:p>
            <a:r>
              <a:rPr lang="en-US" dirty="0" smtClean="0"/>
              <a:t>Click to edit Master title style</a:t>
            </a:r>
            <a:endParaRPr lang="en-GB" dirty="0"/>
          </a:p>
        </p:txBody>
      </p:sp>
      <p:sp>
        <p:nvSpPr>
          <p:cNvPr id="3" name="Date Placeholder 3"/>
          <p:cNvSpPr>
            <a:spLocks noGrp="1"/>
          </p:cNvSpPr>
          <p:nvPr>
            <p:ph type="dt" sz="half" idx="2"/>
          </p:nvPr>
        </p:nvSpPr>
        <p:spPr>
          <a:xfrm>
            <a:off x="457200" y="6356350"/>
            <a:ext cx="2133600" cy="365125"/>
          </a:xfrm>
          <a:prstGeom prst="rect">
            <a:avLst/>
          </a:prstGeom>
        </p:spPr>
        <p:txBody>
          <a:bodyPr/>
          <a:lstStyle>
            <a:lvl1pPr>
              <a:defRPr>
                <a:solidFill>
                  <a:schemeClr val="bg2">
                    <a:lumMod val="60000"/>
                    <a:lumOff val="40000"/>
                  </a:schemeClr>
                </a:solidFill>
              </a:defRPr>
            </a:lvl1pPr>
          </a:lstStyle>
          <a:p>
            <a:endParaRPr lang="en-GB">
              <a:solidFill>
                <a:srgbClr val="969696">
                  <a:lumMod val="60000"/>
                  <a:lumOff val="40000"/>
                </a:srgbClr>
              </a:solidFill>
            </a:endParaRPr>
          </a:p>
        </p:txBody>
      </p:sp>
      <p:sp>
        <p:nvSpPr>
          <p:cNvPr id="4" name="Footer Placeholder 4"/>
          <p:cNvSpPr>
            <a:spLocks noGrp="1"/>
          </p:cNvSpPr>
          <p:nvPr>
            <p:ph type="ftr" sz="quarter" idx="3"/>
          </p:nvPr>
        </p:nvSpPr>
        <p:spPr>
          <a:xfrm>
            <a:off x="3124200" y="6356350"/>
            <a:ext cx="2895600" cy="365125"/>
          </a:xfrm>
          <a:prstGeom prst="rect">
            <a:avLst/>
          </a:prstGeom>
        </p:spPr>
        <p:txBody>
          <a:bodyPr/>
          <a:lstStyle>
            <a:lvl1pPr>
              <a:defRPr>
                <a:solidFill>
                  <a:schemeClr val="bg2">
                    <a:lumMod val="60000"/>
                    <a:lumOff val="40000"/>
                  </a:schemeClr>
                </a:solidFill>
              </a:defRPr>
            </a:lvl1pPr>
          </a:lstStyle>
          <a:p>
            <a:endParaRPr lang="en-GB">
              <a:solidFill>
                <a:srgbClr val="969696">
                  <a:lumMod val="60000"/>
                  <a:lumOff val="40000"/>
                </a:srgbClr>
              </a:solidFill>
            </a:endParaRPr>
          </a:p>
        </p:txBody>
      </p:sp>
      <p:sp>
        <p:nvSpPr>
          <p:cNvPr id="6" name="Slide Number Placeholder 5"/>
          <p:cNvSpPr>
            <a:spLocks noGrp="1"/>
          </p:cNvSpPr>
          <p:nvPr>
            <p:ph type="sldNum" sz="quarter" idx="4"/>
          </p:nvPr>
        </p:nvSpPr>
        <p:spPr>
          <a:xfrm>
            <a:off x="6845808" y="6356350"/>
            <a:ext cx="2133600" cy="365125"/>
          </a:xfrm>
          <a:prstGeom prst="rect">
            <a:avLst/>
          </a:prstGeom>
        </p:spPr>
        <p:txBody>
          <a:bodyPr/>
          <a:lstStyle>
            <a:lvl1pPr algn="r">
              <a:defRPr>
                <a:solidFill>
                  <a:schemeClr val="bg2">
                    <a:lumMod val="60000"/>
                    <a:lumOff val="40000"/>
                  </a:schemeClr>
                </a:solidFill>
              </a:defRPr>
            </a:lvl1pPr>
          </a:lstStyle>
          <a:p>
            <a:fld id="{115EFD02-6CCC-46C7-B9FA-587A28970004}" type="slidenum">
              <a:rPr lang="en-GB" smtClean="0">
                <a:solidFill>
                  <a:srgbClr val="969696">
                    <a:lumMod val="60000"/>
                    <a:lumOff val="40000"/>
                  </a:srgbClr>
                </a:solidFill>
              </a:rPr>
              <a:pPr/>
              <a:t>‹#›</a:t>
            </a:fld>
            <a:endParaRPr lang="en-GB">
              <a:solidFill>
                <a:srgbClr val="969696">
                  <a:lumMod val="60000"/>
                  <a:lumOff val="40000"/>
                </a:srgbClr>
              </a:solidFill>
            </a:endParaRPr>
          </a:p>
        </p:txBody>
      </p:sp>
    </p:spTree>
    <p:extLst>
      <p:ext uri="{BB962C8B-B14F-4D97-AF65-F5344CB8AC3E}">
        <p14:creationId xmlns:p14="http://schemas.microsoft.com/office/powerpoint/2010/main" val="3334701935"/>
      </p:ext>
    </p:extLst>
  </p:cSld>
  <p:clrMapOvr>
    <a:masterClrMapping/>
  </p:clrMapOv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2"/>
          </p:nvPr>
        </p:nvSpPr>
        <p:spPr>
          <a:xfrm>
            <a:off x="457200" y="6356350"/>
            <a:ext cx="2133600" cy="365125"/>
          </a:xfrm>
          <a:prstGeom prst="rect">
            <a:avLst/>
          </a:prstGeom>
        </p:spPr>
        <p:txBody>
          <a:bodyPr/>
          <a:lstStyle>
            <a:lvl1pPr>
              <a:defRPr>
                <a:solidFill>
                  <a:schemeClr val="bg2">
                    <a:lumMod val="60000"/>
                    <a:lumOff val="40000"/>
                  </a:schemeClr>
                </a:solidFill>
              </a:defRPr>
            </a:lvl1pPr>
          </a:lstStyle>
          <a:p>
            <a:endParaRPr lang="en-GB">
              <a:solidFill>
                <a:srgbClr val="969696">
                  <a:lumMod val="60000"/>
                  <a:lumOff val="40000"/>
                </a:srgbClr>
              </a:solidFill>
            </a:endParaRPr>
          </a:p>
        </p:txBody>
      </p:sp>
      <p:sp>
        <p:nvSpPr>
          <p:cNvPr id="3" name="Footer Placeholder 4"/>
          <p:cNvSpPr>
            <a:spLocks noGrp="1"/>
          </p:cNvSpPr>
          <p:nvPr>
            <p:ph type="ftr" sz="quarter" idx="3"/>
          </p:nvPr>
        </p:nvSpPr>
        <p:spPr>
          <a:xfrm>
            <a:off x="3124200" y="6356350"/>
            <a:ext cx="2895600" cy="365125"/>
          </a:xfrm>
          <a:prstGeom prst="rect">
            <a:avLst/>
          </a:prstGeom>
        </p:spPr>
        <p:txBody>
          <a:bodyPr/>
          <a:lstStyle>
            <a:lvl1pPr>
              <a:defRPr>
                <a:solidFill>
                  <a:schemeClr val="bg2">
                    <a:lumMod val="60000"/>
                    <a:lumOff val="40000"/>
                  </a:schemeClr>
                </a:solidFill>
              </a:defRPr>
            </a:lvl1pPr>
          </a:lstStyle>
          <a:p>
            <a:endParaRPr lang="en-GB">
              <a:solidFill>
                <a:srgbClr val="969696">
                  <a:lumMod val="60000"/>
                  <a:lumOff val="40000"/>
                </a:srgbClr>
              </a:solidFill>
            </a:endParaRPr>
          </a:p>
        </p:txBody>
      </p:sp>
      <p:sp>
        <p:nvSpPr>
          <p:cNvPr id="5" name="Slide Number Placeholder 5"/>
          <p:cNvSpPr>
            <a:spLocks noGrp="1"/>
          </p:cNvSpPr>
          <p:nvPr>
            <p:ph type="sldNum" sz="quarter" idx="4"/>
          </p:nvPr>
        </p:nvSpPr>
        <p:spPr>
          <a:xfrm>
            <a:off x="6845808" y="6356350"/>
            <a:ext cx="2133600" cy="365125"/>
          </a:xfrm>
          <a:prstGeom prst="rect">
            <a:avLst/>
          </a:prstGeom>
        </p:spPr>
        <p:txBody>
          <a:bodyPr/>
          <a:lstStyle>
            <a:lvl1pPr algn="r">
              <a:defRPr>
                <a:solidFill>
                  <a:schemeClr val="bg2">
                    <a:lumMod val="60000"/>
                    <a:lumOff val="40000"/>
                  </a:schemeClr>
                </a:solidFill>
              </a:defRPr>
            </a:lvl1pPr>
          </a:lstStyle>
          <a:p>
            <a:fld id="{115EFD02-6CCC-46C7-B9FA-587A28970004}" type="slidenum">
              <a:rPr lang="en-GB" smtClean="0">
                <a:solidFill>
                  <a:srgbClr val="969696">
                    <a:lumMod val="60000"/>
                    <a:lumOff val="40000"/>
                  </a:srgbClr>
                </a:solidFill>
              </a:rPr>
              <a:pPr/>
              <a:t>‹#›</a:t>
            </a:fld>
            <a:endParaRPr lang="en-GB">
              <a:solidFill>
                <a:srgbClr val="969696">
                  <a:lumMod val="60000"/>
                  <a:lumOff val="40000"/>
                </a:srgbClr>
              </a:solidFill>
            </a:endParaRPr>
          </a:p>
        </p:txBody>
      </p:sp>
    </p:spTree>
    <p:extLst>
      <p:ext uri="{BB962C8B-B14F-4D97-AF65-F5344CB8AC3E}">
        <p14:creationId xmlns:p14="http://schemas.microsoft.com/office/powerpoint/2010/main" val="3946165296"/>
      </p:ext>
    </p:extLst>
  </p:cSld>
  <p:clrMapOvr>
    <a:masterClrMapping/>
  </p:clrMapOv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107420" y="795867"/>
            <a:ext cx="9036579"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GB" noProof="0" smtClean="0"/>
          </a:p>
        </p:txBody>
      </p:sp>
      <p:sp>
        <p:nvSpPr>
          <p:cNvPr id="4" name="Text Placeholder 3"/>
          <p:cNvSpPr>
            <a:spLocks noGrp="1"/>
          </p:cNvSpPr>
          <p:nvPr>
            <p:ph type="body" sz="half" idx="2"/>
          </p:nvPr>
        </p:nvSpPr>
        <p:spPr>
          <a:xfrm>
            <a:off x="321733" y="5139267"/>
            <a:ext cx="5486400" cy="121602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a:xfrm>
            <a:off x="457200" y="6356350"/>
            <a:ext cx="2133600" cy="365125"/>
          </a:xfrm>
          <a:prstGeom prst="rect">
            <a:avLst/>
          </a:prstGeom>
        </p:spPr>
        <p:txBody>
          <a:bodyPr/>
          <a:lstStyle>
            <a:lvl1pPr>
              <a:defRPr>
                <a:solidFill>
                  <a:schemeClr val="bg2">
                    <a:lumMod val="60000"/>
                    <a:lumOff val="40000"/>
                  </a:schemeClr>
                </a:solidFill>
              </a:defRPr>
            </a:lvl1pPr>
          </a:lstStyle>
          <a:p>
            <a:endParaRPr lang="en-GB">
              <a:solidFill>
                <a:srgbClr val="969696">
                  <a:lumMod val="60000"/>
                  <a:lumOff val="40000"/>
                </a:srgbClr>
              </a:solidFill>
            </a:endParaRPr>
          </a:p>
        </p:txBody>
      </p:sp>
      <p:sp>
        <p:nvSpPr>
          <p:cNvPr id="6" name="Footer Placeholder 4"/>
          <p:cNvSpPr>
            <a:spLocks noGrp="1"/>
          </p:cNvSpPr>
          <p:nvPr>
            <p:ph type="ftr" sz="quarter" idx="3"/>
          </p:nvPr>
        </p:nvSpPr>
        <p:spPr>
          <a:xfrm>
            <a:off x="3124200" y="6356350"/>
            <a:ext cx="2895600" cy="365125"/>
          </a:xfrm>
          <a:prstGeom prst="rect">
            <a:avLst/>
          </a:prstGeom>
        </p:spPr>
        <p:txBody>
          <a:bodyPr/>
          <a:lstStyle>
            <a:lvl1pPr>
              <a:defRPr>
                <a:solidFill>
                  <a:schemeClr val="bg2">
                    <a:lumMod val="60000"/>
                    <a:lumOff val="40000"/>
                  </a:schemeClr>
                </a:solidFill>
              </a:defRPr>
            </a:lvl1pPr>
          </a:lstStyle>
          <a:p>
            <a:endParaRPr lang="en-GB">
              <a:solidFill>
                <a:srgbClr val="969696">
                  <a:lumMod val="60000"/>
                  <a:lumOff val="40000"/>
                </a:srgbClr>
              </a:solidFill>
            </a:endParaRPr>
          </a:p>
        </p:txBody>
      </p:sp>
      <p:sp>
        <p:nvSpPr>
          <p:cNvPr id="8" name="Slide Number Placeholder 5"/>
          <p:cNvSpPr>
            <a:spLocks noGrp="1"/>
          </p:cNvSpPr>
          <p:nvPr>
            <p:ph type="sldNum" sz="quarter" idx="4"/>
          </p:nvPr>
        </p:nvSpPr>
        <p:spPr>
          <a:xfrm>
            <a:off x="6845808" y="6356350"/>
            <a:ext cx="2133600" cy="365125"/>
          </a:xfrm>
          <a:prstGeom prst="rect">
            <a:avLst/>
          </a:prstGeom>
        </p:spPr>
        <p:txBody>
          <a:bodyPr/>
          <a:lstStyle>
            <a:lvl1pPr algn="r">
              <a:defRPr>
                <a:solidFill>
                  <a:schemeClr val="bg2">
                    <a:lumMod val="60000"/>
                    <a:lumOff val="40000"/>
                  </a:schemeClr>
                </a:solidFill>
              </a:defRPr>
            </a:lvl1pPr>
          </a:lstStyle>
          <a:p>
            <a:fld id="{115EFD02-6CCC-46C7-B9FA-587A28970004}" type="slidenum">
              <a:rPr lang="en-GB" smtClean="0">
                <a:solidFill>
                  <a:srgbClr val="969696">
                    <a:lumMod val="60000"/>
                    <a:lumOff val="40000"/>
                  </a:srgbClr>
                </a:solidFill>
              </a:rPr>
              <a:pPr/>
              <a:t>‹#›</a:t>
            </a:fld>
            <a:endParaRPr lang="en-GB">
              <a:solidFill>
                <a:srgbClr val="969696">
                  <a:lumMod val="60000"/>
                  <a:lumOff val="40000"/>
                </a:srgbClr>
              </a:solidFill>
            </a:endParaRPr>
          </a:p>
        </p:txBody>
      </p:sp>
    </p:spTree>
    <p:extLst>
      <p:ext uri="{BB962C8B-B14F-4D97-AF65-F5344CB8AC3E}">
        <p14:creationId xmlns:p14="http://schemas.microsoft.com/office/powerpoint/2010/main" val="184941323"/>
      </p:ext>
    </p:extLst>
  </p:cSld>
  <p:clrMapOvr>
    <a:masterClrMapping/>
  </p:clrMapOv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45238" y="730250"/>
            <a:ext cx="2019300" cy="5318125"/>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285750" y="730250"/>
            <a:ext cx="5907088" cy="53181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Rectangle 13"/>
          <p:cNvSpPr>
            <a:spLocks noGrp="1" noChangeArrowheads="1"/>
          </p:cNvSpPr>
          <p:nvPr>
            <p:ph type="sldNum" sz="quarter" idx="10"/>
          </p:nvPr>
        </p:nvSpPr>
        <p:spPr>
          <a:xfrm>
            <a:off x="7843838" y="6454775"/>
            <a:ext cx="938212" cy="306388"/>
          </a:xfrm>
          <a:prstGeom prst="rect">
            <a:avLst/>
          </a:prstGeom>
          <a:ln/>
        </p:spPr>
        <p:txBody>
          <a:bodyPr/>
          <a:lstStyle>
            <a:lvl1pPr>
              <a:defRPr/>
            </a:lvl1pPr>
          </a:lstStyle>
          <a:p>
            <a:pPr>
              <a:defRPr/>
            </a:pPr>
            <a:fld id="{716D086E-44DA-4C43-B922-063D4B92383C}" type="slidenum">
              <a:rPr lang="en-US">
                <a:solidFill>
                  <a:srgbClr val="969696">
                    <a:lumMod val="60000"/>
                    <a:lumOff val="40000"/>
                  </a:srgbClr>
                </a:solidFill>
              </a:rPr>
              <a:pPr>
                <a:defRPr/>
              </a:pPr>
              <a:t>‹#›</a:t>
            </a:fld>
            <a:endParaRPr lang="en-US">
              <a:solidFill>
                <a:srgbClr val="969696">
                  <a:lumMod val="60000"/>
                  <a:lumOff val="40000"/>
                </a:srgbClr>
              </a:solidFill>
            </a:endParaRPr>
          </a:p>
        </p:txBody>
      </p:sp>
      <p:pic>
        <p:nvPicPr>
          <p:cNvPr id="5" name="Picture 5" descr="Holding1"/>
          <p:cNvPicPr>
            <a:picLocks noChangeAspect="1" noChangeArrowheads="1"/>
          </p:cNvPicPr>
          <p:nvPr userDrawn="1"/>
        </p:nvPicPr>
        <p:blipFill>
          <a:blip r:embed="rId2" cstate="screen"/>
          <a:srcRect/>
          <a:stretch>
            <a:fillRect/>
          </a:stretch>
        </p:blipFill>
        <p:spPr bwMode="auto">
          <a:xfrm>
            <a:off x="0" y="0"/>
            <a:ext cx="9144000" cy="6859588"/>
          </a:xfrm>
          <a:prstGeom prst="rect">
            <a:avLst/>
          </a:prstGeom>
          <a:noFill/>
          <a:ln w="9525">
            <a:noFill/>
            <a:miter lim="800000"/>
            <a:headEnd/>
            <a:tailEnd/>
          </a:ln>
        </p:spPr>
      </p:pic>
    </p:spTree>
    <p:extLst>
      <p:ext uri="{BB962C8B-B14F-4D97-AF65-F5344CB8AC3E}">
        <p14:creationId xmlns:p14="http://schemas.microsoft.com/office/powerpoint/2010/main" val="1694059571"/>
      </p:ext>
    </p:extLst>
  </p:cSld>
  <p:clrMapOvr>
    <a:masterClrMapping/>
  </p:clrMapOvr>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GB"/>
          </a:p>
        </p:txBody>
      </p:sp>
      <p:sp>
        <p:nvSpPr>
          <p:cNvPr id="3" name="Slide Number Placeholder 2"/>
          <p:cNvSpPr>
            <a:spLocks noGrp="1"/>
          </p:cNvSpPr>
          <p:nvPr>
            <p:ph type="sldNum" sz="quarter" idx="10"/>
          </p:nvPr>
        </p:nvSpPr>
        <p:spPr>
          <a:xfrm>
            <a:off x="7843838" y="6454775"/>
            <a:ext cx="938212" cy="306388"/>
          </a:xfrm>
          <a:prstGeom prst="rect">
            <a:avLst/>
          </a:prstGeom>
        </p:spPr>
        <p:txBody>
          <a:bodyPr/>
          <a:lstStyle/>
          <a:p>
            <a:pPr>
              <a:defRPr/>
            </a:pPr>
            <a:fld id="{4F492EBC-DEF2-4E61-B2FC-E4D9B636B3DB}" type="slidenum">
              <a:rPr lang="en-US" smtClean="0">
                <a:solidFill>
                  <a:srgbClr val="969696">
                    <a:lumMod val="60000"/>
                    <a:lumOff val="40000"/>
                  </a:srgbClr>
                </a:solidFill>
              </a:rPr>
              <a:pPr>
                <a:defRPr/>
              </a:pPr>
              <a:t>‹#›</a:t>
            </a:fld>
            <a:endParaRPr lang="en-US">
              <a:solidFill>
                <a:srgbClr val="969696">
                  <a:lumMod val="60000"/>
                  <a:lumOff val="40000"/>
                </a:srgbClr>
              </a:solidFill>
            </a:endParaRPr>
          </a:p>
        </p:txBody>
      </p:sp>
      <p:sp>
        <p:nvSpPr>
          <p:cNvPr id="4" name="Rectangle 3"/>
          <p:cNvSpPr/>
          <p:nvPr userDrawn="1"/>
        </p:nvSpPr>
        <p:spPr>
          <a:xfrm>
            <a:off x="0" y="0"/>
            <a:ext cx="9144000" cy="6858000"/>
          </a:xfrm>
          <a:prstGeom prst="rect">
            <a:avLst/>
          </a:prstGeom>
          <a:solidFill>
            <a:srgbClr val="7686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a:solidFill>
                <a:srgbClr val="FFFFFF"/>
              </a:solidFill>
            </a:endParaRPr>
          </a:p>
        </p:txBody>
      </p:sp>
      <p:pic>
        <p:nvPicPr>
          <p:cNvPr id="5" name="Picture 2" descr="Z:\Logos\icons\RES_6icons.png"/>
          <p:cNvPicPr>
            <a:picLocks noChangeAspect="1" noChangeArrowheads="1"/>
          </p:cNvPicPr>
          <p:nvPr userDrawn="1"/>
        </p:nvPicPr>
        <p:blipFill>
          <a:blip r:embed="rId2" cstate="screen"/>
          <a:srcRect/>
          <a:stretch>
            <a:fillRect/>
          </a:stretch>
        </p:blipFill>
        <p:spPr bwMode="auto">
          <a:xfrm>
            <a:off x="0" y="1981201"/>
            <a:ext cx="5507590" cy="4038600"/>
          </a:xfrm>
          <a:prstGeom prst="rect">
            <a:avLst/>
          </a:prstGeom>
          <a:noFill/>
        </p:spPr>
      </p:pic>
      <p:cxnSp>
        <p:nvCxnSpPr>
          <p:cNvPr id="8" name="Straight Connector 7"/>
          <p:cNvCxnSpPr/>
          <p:nvPr userDrawn="1"/>
        </p:nvCxnSpPr>
        <p:spPr>
          <a:xfrm>
            <a:off x="5655733" y="2057386"/>
            <a:ext cx="3488267" cy="0"/>
          </a:xfrm>
          <a:prstGeom prst="line">
            <a:avLst/>
          </a:prstGeom>
          <a:ln>
            <a:prstDash val="sysDot"/>
          </a:ln>
        </p:spPr>
        <p:style>
          <a:lnRef idx="1">
            <a:schemeClr val="accent3"/>
          </a:lnRef>
          <a:fillRef idx="0">
            <a:schemeClr val="accent3"/>
          </a:fillRef>
          <a:effectRef idx="0">
            <a:schemeClr val="accent3"/>
          </a:effectRef>
          <a:fontRef idx="minor">
            <a:schemeClr val="tx1"/>
          </a:fontRef>
        </p:style>
      </p:cxnSp>
      <p:sp>
        <p:nvSpPr>
          <p:cNvPr id="9" name="TextBox 8"/>
          <p:cNvSpPr txBox="1"/>
          <p:nvPr userDrawn="1"/>
        </p:nvSpPr>
        <p:spPr>
          <a:xfrm>
            <a:off x="5655733" y="1411055"/>
            <a:ext cx="2385181" cy="646331"/>
          </a:xfrm>
          <a:prstGeom prst="rect">
            <a:avLst/>
          </a:prstGeom>
          <a:noFill/>
        </p:spPr>
        <p:txBody>
          <a:bodyPr wrap="square" rtlCol="0">
            <a:spAutoFit/>
          </a:bodyPr>
          <a:lstStyle/>
          <a:p>
            <a:pPr fontAlgn="base">
              <a:spcBef>
                <a:spcPct val="0"/>
              </a:spcBef>
              <a:spcAft>
                <a:spcPct val="0"/>
              </a:spcAft>
            </a:pPr>
            <a:r>
              <a:rPr lang="en-GB" sz="3600" b="1" dirty="0" smtClean="0">
                <a:solidFill>
                  <a:srgbClr val="FFFFFF"/>
                </a:solidFill>
                <a:latin typeface="Arial" pitchFamily="34" charset="0"/>
                <a:cs typeface="Arial" pitchFamily="34" charset="0"/>
              </a:rPr>
              <a:t>WIND</a:t>
            </a:r>
            <a:endParaRPr lang="en-GB" sz="3600" b="1" dirty="0">
              <a:solidFill>
                <a:srgbClr val="FFFFFF"/>
              </a:solidFill>
              <a:latin typeface="Arial" pitchFamily="34" charset="0"/>
              <a:cs typeface="Arial" pitchFamily="34" charset="0"/>
            </a:endParaRPr>
          </a:p>
        </p:txBody>
      </p:sp>
    </p:spTree>
    <p:extLst>
      <p:ext uri="{BB962C8B-B14F-4D97-AF65-F5344CB8AC3E}">
        <p14:creationId xmlns:p14="http://schemas.microsoft.com/office/powerpoint/2010/main" val="4000715288"/>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F2E42BC-CC31-4CA8-BD49-D7D2765FE1FB}" type="datetimeFigureOut">
              <a:rPr lang="en-GB" smtClean="0"/>
              <a:t>09/12/2015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728505F-AAA9-4962-B6C4-A5BC5A34AA1E}" type="slidenum">
              <a:rPr lang="en-GB" smtClean="0"/>
              <a:t>‹#›</a:t>
            </a:fld>
            <a:endParaRPr lang="en-GB"/>
          </a:p>
        </p:txBody>
      </p:sp>
    </p:spTree>
    <p:extLst>
      <p:ext uri="{BB962C8B-B14F-4D97-AF65-F5344CB8AC3E}">
        <p14:creationId xmlns:p14="http://schemas.microsoft.com/office/powerpoint/2010/main" val="331987836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4" name="Rectangle 3"/>
          <p:cNvSpPr/>
          <p:nvPr userDrawn="1"/>
        </p:nvSpPr>
        <p:spPr>
          <a:xfrm>
            <a:off x="0" y="0"/>
            <a:ext cx="9144000" cy="6858000"/>
          </a:xfrm>
          <a:prstGeom prst="rect">
            <a:avLst/>
          </a:prstGeom>
          <a:solidFill>
            <a:srgbClr val="FDB8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a:solidFill>
                <a:srgbClr val="FFFFFF"/>
              </a:solidFill>
            </a:endParaRPr>
          </a:p>
        </p:txBody>
      </p:sp>
      <p:pic>
        <p:nvPicPr>
          <p:cNvPr id="6" name="Picture 2" descr="Z:\Logos\icons\RES_6icons.png"/>
          <p:cNvPicPr>
            <a:picLocks noChangeAspect="1" noChangeArrowheads="1"/>
          </p:cNvPicPr>
          <p:nvPr userDrawn="1"/>
        </p:nvPicPr>
        <p:blipFill>
          <a:blip r:embed="rId2" cstate="screen"/>
          <a:srcRect/>
          <a:stretch>
            <a:fillRect/>
          </a:stretch>
        </p:blipFill>
        <p:spPr bwMode="auto">
          <a:xfrm>
            <a:off x="292819" y="2057386"/>
            <a:ext cx="4800600" cy="4051499"/>
          </a:xfrm>
          <a:prstGeom prst="rect">
            <a:avLst/>
          </a:prstGeom>
          <a:noFill/>
        </p:spPr>
      </p:pic>
      <p:cxnSp>
        <p:nvCxnSpPr>
          <p:cNvPr id="9" name="Straight Connector 8"/>
          <p:cNvCxnSpPr/>
          <p:nvPr userDrawn="1"/>
        </p:nvCxnSpPr>
        <p:spPr>
          <a:xfrm>
            <a:off x="5655733" y="2057386"/>
            <a:ext cx="3488267" cy="0"/>
          </a:xfrm>
          <a:prstGeom prst="line">
            <a:avLst/>
          </a:prstGeom>
          <a:ln>
            <a:prstDash val="sysDot"/>
          </a:ln>
        </p:spPr>
        <p:style>
          <a:lnRef idx="1">
            <a:schemeClr val="accent3"/>
          </a:lnRef>
          <a:fillRef idx="0">
            <a:schemeClr val="accent3"/>
          </a:fillRef>
          <a:effectRef idx="0">
            <a:schemeClr val="accent3"/>
          </a:effectRef>
          <a:fontRef idx="minor">
            <a:schemeClr val="tx1"/>
          </a:fontRef>
        </p:style>
      </p:cxnSp>
      <p:sp>
        <p:nvSpPr>
          <p:cNvPr id="7" name="TextBox 6"/>
          <p:cNvSpPr txBox="1"/>
          <p:nvPr userDrawn="1"/>
        </p:nvSpPr>
        <p:spPr>
          <a:xfrm>
            <a:off x="5655733" y="1411055"/>
            <a:ext cx="2829005" cy="646331"/>
          </a:xfrm>
          <a:prstGeom prst="rect">
            <a:avLst/>
          </a:prstGeom>
          <a:noFill/>
        </p:spPr>
        <p:txBody>
          <a:bodyPr wrap="square" rtlCol="0">
            <a:spAutoFit/>
          </a:bodyPr>
          <a:lstStyle/>
          <a:p>
            <a:pPr fontAlgn="base">
              <a:spcBef>
                <a:spcPct val="0"/>
              </a:spcBef>
              <a:spcAft>
                <a:spcPct val="0"/>
              </a:spcAft>
            </a:pPr>
            <a:r>
              <a:rPr lang="en-GB" sz="3600" b="1" dirty="0" smtClean="0">
                <a:solidFill>
                  <a:srgbClr val="FFFFFF"/>
                </a:solidFill>
                <a:latin typeface="Arial" pitchFamily="34" charset="0"/>
                <a:cs typeface="Arial" pitchFamily="34" charset="0"/>
              </a:rPr>
              <a:t>SOLAR</a:t>
            </a:r>
            <a:endParaRPr lang="en-GB" sz="3600" b="1" dirty="0">
              <a:solidFill>
                <a:srgbClr val="FFFFFF"/>
              </a:solidFill>
              <a:latin typeface="Arial" pitchFamily="34" charset="0"/>
              <a:cs typeface="Arial" pitchFamily="34" charset="0"/>
            </a:endParaRPr>
          </a:p>
        </p:txBody>
      </p:sp>
    </p:spTree>
    <p:extLst>
      <p:ext uri="{BB962C8B-B14F-4D97-AF65-F5344CB8AC3E}">
        <p14:creationId xmlns:p14="http://schemas.microsoft.com/office/powerpoint/2010/main" val="3886624489"/>
      </p:ext>
    </p:extLst>
  </p:cSld>
  <p:clrMapOvr>
    <a:masterClrMapping/>
  </p:clrMapOvr>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GB"/>
          </a:p>
        </p:txBody>
      </p:sp>
      <p:sp>
        <p:nvSpPr>
          <p:cNvPr id="3" name="Slide Number Placeholder 2"/>
          <p:cNvSpPr>
            <a:spLocks noGrp="1"/>
          </p:cNvSpPr>
          <p:nvPr>
            <p:ph type="sldNum" sz="quarter" idx="10"/>
          </p:nvPr>
        </p:nvSpPr>
        <p:spPr>
          <a:xfrm>
            <a:off x="7843838" y="6454775"/>
            <a:ext cx="938212" cy="306388"/>
          </a:xfrm>
          <a:prstGeom prst="rect">
            <a:avLst/>
          </a:prstGeom>
        </p:spPr>
        <p:txBody>
          <a:bodyPr/>
          <a:lstStyle/>
          <a:p>
            <a:pPr>
              <a:defRPr/>
            </a:pPr>
            <a:fld id="{4F492EBC-DEF2-4E61-B2FC-E4D9B636B3DB}" type="slidenum">
              <a:rPr lang="en-US" smtClean="0">
                <a:solidFill>
                  <a:srgbClr val="969696">
                    <a:lumMod val="60000"/>
                    <a:lumOff val="40000"/>
                  </a:srgbClr>
                </a:solidFill>
              </a:rPr>
              <a:pPr>
                <a:defRPr/>
              </a:pPr>
              <a:t>‹#›</a:t>
            </a:fld>
            <a:endParaRPr lang="en-US">
              <a:solidFill>
                <a:srgbClr val="969696">
                  <a:lumMod val="60000"/>
                  <a:lumOff val="40000"/>
                </a:srgbClr>
              </a:solidFill>
            </a:endParaRPr>
          </a:p>
        </p:txBody>
      </p:sp>
      <p:sp>
        <p:nvSpPr>
          <p:cNvPr id="4" name="Rectangle 3"/>
          <p:cNvSpPr/>
          <p:nvPr userDrawn="1"/>
        </p:nvSpPr>
        <p:spPr>
          <a:xfrm>
            <a:off x="0" y="0"/>
            <a:ext cx="9144000" cy="6858000"/>
          </a:xfrm>
          <a:prstGeom prst="rect">
            <a:avLst/>
          </a:prstGeom>
          <a:solidFill>
            <a:srgbClr val="F374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a:solidFill>
                <a:srgbClr val="FFFFFF"/>
              </a:solidFill>
            </a:endParaRPr>
          </a:p>
        </p:txBody>
      </p:sp>
      <p:pic>
        <p:nvPicPr>
          <p:cNvPr id="886786" name="Picture 2" descr="Z:\Logos\icons\RES_6icons_RGB-01.png"/>
          <p:cNvPicPr>
            <a:picLocks noChangeAspect="1" noChangeArrowheads="1"/>
          </p:cNvPicPr>
          <p:nvPr userDrawn="1"/>
        </p:nvPicPr>
        <p:blipFill>
          <a:blip r:embed="rId2" cstate="screen"/>
          <a:srcRect/>
          <a:stretch>
            <a:fillRect/>
          </a:stretch>
        </p:blipFill>
        <p:spPr bwMode="auto">
          <a:xfrm>
            <a:off x="152400" y="3048000"/>
            <a:ext cx="5279596" cy="3508376"/>
          </a:xfrm>
          <a:prstGeom prst="rect">
            <a:avLst/>
          </a:prstGeom>
          <a:noFill/>
        </p:spPr>
      </p:pic>
      <p:cxnSp>
        <p:nvCxnSpPr>
          <p:cNvPr id="7" name="Straight Connector 6"/>
          <p:cNvCxnSpPr/>
          <p:nvPr userDrawn="1"/>
        </p:nvCxnSpPr>
        <p:spPr>
          <a:xfrm>
            <a:off x="4470400" y="2057386"/>
            <a:ext cx="4673600" cy="0"/>
          </a:xfrm>
          <a:prstGeom prst="line">
            <a:avLst/>
          </a:prstGeom>
          <a:ln>
            <a:prstDash val="sysDot"/>
          </a:ln>
        </p:spPr>
        <p:style>
          <a:lnRef idx="1">
            <a:schemeClr val="accent3"/>
          </a:lnRef>
          <a:fillRef idx="0">
            <a:schemeClr val="accent3"/>
          </a:fillRef>
          <a:effectRef idx="0">
            <a:schemeClr val="accent3"/>
          </a:effectRef>
          <a:fontRef idx="minor">
            <a:schemeClr val="tx1"/>
          </a:fontRef>
        </p:style>
      </p:cxnSp>
      <p:sp>
        <p:nvSpPr>
          <p:cNvPr id="8" name="TextBox 7"/>
          <p:cNvSpPr txBox="1"/>
          <p:nvPr userDrawn="1"/>
        </p:nvSpPr>
        <p:spPr>
          <a:xfrm>
            <a:off x="4470400" y="1411055"/>
            <a:ext cx="4638454" cy="646331"/>
          </a:xfrm>
          <a:prstGeom prst="rect">
            <a:avLst/>
          </a:prstGeom>
          <a:noFill/>
        </p:spPr>
        <p:txBody>
          <a:bodyPr wrap="square" rtlCol="0">
            <a:spAutoFit/>
          </a:bodyPr>
          <a:lstStyle/>
          <a:p>
            <a:pPr fontAlgn="base">
              <a:spcBef>
                <a:spcPct val="0"/>
              </a:spcBef>
              <a:spcAft>
                <a:spcPct val="0"/>
              </a:spcAft>
            </a:pPr>
            <a:r>
              <a:rPr lang="en-GB" sz="3600" b="1" dirty="0" smtClean="0">
                <a:solidFill>
                  <a:srgbClr val="FFFFFF"/>
                </a:solidFill>
                <a:latin typeface="Arial" pitchFamily="34" charset="0"/>
                <a:cs typeface="Arial" pitchFamily="34" charset="0"/>
              </a:rPr>
              <a:t>STORAGE</a:t>
            </a:r>
            <a:endParaRPr lang="en-GB" sz="3600" b="1" dirty="0">
              <a:solidFill>
                <a:srgbClr val="FFFFFF"/>
              </a:solidFill>
              <a:latin typeface="Arial" pitchFamily="34" charset="0"/>
              <a:cs typeface="Arial" pitchFamily="34" charset="0"/>
            </a:endParaRPr>
          </a:p>
        </p:txBody>
      </p:sp>
    </p:spTree>
    <p:extLst>
      <p:ext uri="{BB962C8B-B14F-4D97-AF65-F5344CB8AC3E}">
        <p14:creationId xmlns:p14="http://schemas.microsoft.com/office/powerpoint/2010/main" val="295549392"/>
      </p:ext>
    </p:extLst>
  </p:cSld>
  <p:clrMapOvr>
    <a:masterClrMapping/>
  </p:clrMapOvr>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4" name="Rectangle 3"/>
          <p:cNvSpPr/>
          <p:nvPr userDrawn="1"/>
        </p:nvSpPr>
        <p:spPr>
          <a:xfrm>
            <a:off x="0" y="0"/>
            <a:ext cx="9144000" cy="6858000"/>
          </a:xfrm>
          <a:prstGeom prst="rect">
            <a:avLst/>
          </a:prstGeom>
          <a:solidFill>
            <a:srgbClr val="6A73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a:solidFill>
                <a:srgbClr val="FFFFFF"/>
              </a:solidFill>
            </a:endParaRPr>
          </a:p>
        </p:txBody>
      </p:sp>
      <p:sp>
        <p:nvSpPr>
          <p:cNvPr id="6" name="TextBox 5"/>
          <p:cNvSpPr txBox="1"/>
          <p:nvPr userDrawn="1"/>
        </p:nvSpPr>
        <p:spPr>
          <a:xfrm>
            <a:off x="4601030" y="1411055"/>
            <a:ext cx="4507824" cy="646331"/>
          </a:xfrm>
          <a:prstGeom prst="rect">
            <a:avLst/>
          </a:prstGeom>
          <a:noFill/>
        </p:spPr>
        <p:txBody>
          <a:bodyPr wrap="square" rtlCol="0">
            <a:spAutoFit/>
          </a:bodyPr>
          <a:lstStyle/>
          <a:p>
            <a:pPr fontAlgn="base">
              <a:spcBef>
                <a:spcPct val="0"/>
              </a:spcBef>
              <a:spcAft>
                <a:spcPct val="0"/>
              </a:spcAft>
            </a:pPr>
            <a:r>
              <a:rPr lang="en-GB" sz="3600" b="1" dirty="0" smtClean="0">
                <a:solidFill>
                  <a:srgbClr val="FFFFFF"/>
                </a:solidFill>
                <a:latin typeface="Arial" pitchFamily="34" charset="0"/>
                <a:cs typeface="Arial" pitchFamily="34" charset="0"/>
              </a:rPr>
              <a:t>TRANSMISSION</a:t>
            </a:r>
            <a:endParaRPr lang="en-GB" sz="3600" b="1" dirty="0">
              <a:solidFill>
                <a:srgbClr val="FFFFFF"/>
              </a:solidFill>
              <a:latin typeface="Arial" pitchFamily="34" charset="0"/>
              <a:cs typeface="Arial" pitchFamily="34" charset="0"/>
            </a:endParaRPr>
          </a:p>
        </p:txBody>
      </p:sp>
      <p:pic>
        <p:nvPicPr>
          <p:cNvPr id="1028" name="Picture 4" descr="Z:\Logos\icons\transmissionIcon2-01.png"/>
          <p:cNvPicPr>
            <a:picLocks noChangeAspect="1" noChangeArrowheads="1"/>
          </p:cNvPicPr>
          <p:nvPr userDrawn="1"/>
        </p:nvPicPr>
        <p:blipFill>
          <a:blip r:embed="rId2" cstate="print"/>
          <a:srcRect l="23780" t="31868" r="24805" b="12097"/>
          <a:stretch>
            <a:fillRect/>
          </a:stretch>
        </p:blipFill>
        <p:spPr bwMode="auto">
          <a:xfrm>
            <a:off x="275572" y="2191916"/>
            <a:ext cx="4033381" cy="4395770"/>
          </a:xfrm>
          <a:prstGeom prst="rect">
            <a:avLst/>
          </a:prstGeom>
          <a:noFill/>
        </p:spPr>
      </p:pic>
      <p:cxnSp>
        <p:nvCxnSpPr>
          <p:cNvPr id="7" name="Straight Connector 6"/>
          <p:cNvCxnSpPr/>
          <p:nvPr userDrawn="1"/>
        </p:nvCxnSpPr>
        <p:spPr>
          <a:xfrm>
            <a:off x="4601030" y="2057386"/>
            <a:ext cx="4542970" cy="0"/>
          </a:xfrm>
          <a:prstGeom prst="line">
            <a:avLst/>
          </a:prstGeom>
          <a:ln>
            <a:prstDash val="sysDot"/>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1476041956"/>
      </p:ext>
    </p:extLst>
  </p:cSld>
  <p:clrMapOvr>
    <a:masterClrMapping/>
  </p:clrMapOvr>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4" name="Rectangle 3"/>
          <p:cNvSpPr/>
          <p:nvPr userDrawn="1"/>
        </p:nvSpPr>
        <p:spPr>
          <a:xfrm>
            <a:off x="0" y="0"/>
            <a:ext cx="9144000" cy="6858000"/>
          </a:xfrm>
          <a:prstGeom prst="rect">
            <a:avLst/>
          </a:prstGeom>
          <a:solidFill>
            <a:srgbClr val="78A2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a:solidFill>
                <a:srgbClr val="FFFFFF"/>
              </a:solidFill>
            </a:endParaRPr>
          </a:p>
        </p:txBody>
      </p:sp>
      <p:cxnSp>
        <p:nvCxnSpPr>
          <p:cNvPr id="8" name="Straight Connector 7"/>
          <p:cNvCxnSpPr/>
          <p:nvPr userDrawn="1"/>
        </p:nvCxnSpPr>
        <p:spPr>
          <a:xfrm>
            <a:off x="5655733" y="2057386"/>
            <a:ext cx="3488267" cy="0"/>
          </a:xfrm>
          <a:prstGeom prst="line">
            <a:avLst/>
          </a:prstGeom>
          <a:ln>
            <a:prstDash val="sysDot"/>
          </a:ln>
        </p:spPr>
        <p:style>
          <a:lnRef idx="1">
            <a:schemeClr val="accent3"/>
          </a:lnRef>
          <a:fillRef idx="0">
            <a:schemeClr val="accent3"/>
          </a:fillRef>
          <a:effectRef idx="0">
            <a:schemeClr val="accent3"/>
          </a:effectRef>
          <a:fontRef idx="minor">
            <a:schemeClr val="tx1"/>
          </a:fontRef>
        </p:style>
      </p:cxnSp>
      <p:sp>
        <p:nvSpPr>
          <p:cNvPr id="6" name="TextBox 5"/>
          <p:cNvSpPr txBox="1"/>
          <p:nvPr userDrawn="1"/>
        </p:nvSpPr>
        <p:spPr>
          <a:xfrm>
            <a:off x="5655733" y="1411055"/>
            <a:ext cx="3453119" cy="646331"/>
          </a:xfrm>
          <a:prstGeom prst="rect">
            <a:avLst/>
          </a:prstGeom>
          <a:noFill/>
        </p:spPr>
        <p:txBody>
          <a:bodyPr wrap="square" rtlCol="0">
            <a:spAutoFit/>
          </a:bodyPr>
          <a:lstStyle/>
          <a:p>
            <a:pPr fontAlgn="base">
              <a:spcBef>
                <a:spcPct val="0"/>
              </a:spcBef>
              <a:spcAft>
                <a:spcPct val="0"/>
              </a:spcAft>
            </a:pPr>
            <a:r>
              <a:rPr lang="en-GB" sz="3600" b="1" dirty="0" smtClean="0">
                <a:solidFill>
                  <a:srgbClr val="FFFFFF"/>
                </a:solidFill>
                <a:latin typeface="Arial" pitchFamily="34" charset="0"/>
                <a:cs typeface="Arial" pitchFamily="34" charset="0"/>
              </a:rPr>
              <a:t>DSM</a:t>
            </a:r>
            <a:endParaRPr lang="en-GB" sz="3600" b="1" dirty="0">
              <a:solidFill>
                <a:srgbClr val="FFFFFF"/>
              </a:solidFill>
              <a:latin typeface="Arial" pitchFamily="34" charset="0"/>
              <a:cs typeface="Arial" pitchFamily="34" charset="0"/>
            </a:endParaRPr>
          </a:p>
        </p:txBody>
      </p:sp>
      <p:pic>
        <p:nvPicPr>
          <p:cNvPr id="2050" name="Picture 2"/>
          <p:cNvPicPr>
            <a:picLocks noChangeAspect="1" noChangeArrowheads="1"/>
          </p:cNvPicPr>
          <p:nvPr userDrawn="1"/>
        </p:nvPicPr>
        <p:blipFill>
          <a:blip r:embed="rId2" cstate="print"/>
          <a:srcRect/>
          <a:stretch>
            <a:fillRect/>
          </a:stretch>
        </p:blipFill>
        <p:spPr bwMode="auto">
          <a:xfrm>
            <a:off x="158496" y="2215759"/>
            <a:ext cx="4669536" cy="3971681"/>
          </a:xfrm>
          <a:prstGeom prst="rect">
            <a:avLst/>
          </a:prstGeom>
          <a:noFill/>
          <a:ln w="9525">
            <a:noFill/>
            <a:miter lim="800000"/>
            <a:headEnd/>
            <a:tailEnd/>
          </a:ln>
        </p:spPr>
      </p:pic>
    </p:spTree>
    <p:extLst>
      <p:ext uri="{BB962C8B-B14F-4D97-AF65-F5344CB8AC3E}">
        <p14:creationId xmlns:p14="http://schemas.microsoft.com/office/powerpoint/2010/main" val="3098557024"/>
      </p:ext>
    </p:extLst>
  </p:cSld>
  <p:clrMapOvr>
    <a:masterClrMapping/>
  </p:clrMapOvr>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PhAnim="0" preserve="1" userDrawn="1">
  <p:cSld name="Title Slide">
    <p:spTree>
      <p:nvGrpSpPr>
        <p:cNvPr id="1" name=""/>
        <p:cNvGrpSpPr/>
        <p:nvPr/>
      </p:nvGrpSpPr>
      <p:grpSpPr>
        <a:xfrm>
          <a:off x="0" y="0"/>
          <a:ext cx="0" cy="0"/>
          <a:chOff x="0" y="0"/>
          <a:chExt cx="0" cy="0"/>
        </a:xfrm>
      </p:grpSpPr>
      <p:sp>
        <p:nvSpPr>
          <p:cNvPr id="9" name="Rectangle 8"/>
          <p:cNvSpPr/>
          <p:nvPr userDrawn="1"/>
        </p:nvSpPr>
        <p:spPr>
          <a:xfrm>
            <a:off x="0" y="0"/>
            <a:ext cx="9144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a:solidFill>
                <a:srgbClr val="FFFFFF"/>
              </a:solidFill>
            </a:endParaRPr>
          </a:p>
        </p:txBody>
      </p:sp>
      <p:pic>
        <p:nvPicPr>
          <p:cNvPr id="2" name="Picture 2" descr="Z:\Logos\icons\RES_6icons_web.jpg"/>
          <p:cNvPicPr>
            <a:picLocks noChangeAspect="1" noChangeArrowheads="1"/>
          </p:cNvPicPr>
          <p:nvPr userDrawn="1"/>
        </p:nvPicPr>
        <p:blipFill>
          <a:blip r:embed="rId2" cstate="print"/>
          <a:srcRect/>
          <a:stretch>
            <a:fillRect/>
          </a:stretch>
        </p:blipFill>
        <p:spPr bwMode="auto">
          <a:xfrm>
            <a:off x="748128" y="4244810"/>
            <a:ext cx="7656838" cy="1161669"/>
          </a:xfrm>
          <a:prstGeom prst="rect">
            <a:avLst/>
          </a:prstGeom>
          <a:noFill/>
          <a:effectLst>
            <a:reflection blurRad="6350" stA="50000" endA="300" endPos="55500" dist="50800" dir="5400000" sy="-100000" algn="bl" rotWithShape="0"/>
          </a:effectLst>
        </p:spPr>
      </p:pic>
      <p:sp>
        <p:nvSpPr>
          <p:cNvPr id="7" name="Rectangle 12"/>
          <p:cNvSpPr>
            <a:spLocks noGrp="1" noChangeArrowheads="1"/>
          </p:cNvSpPr>
          <p:nvPr>
            <p:ph type="sldNum" sz="quarter" idx="10"/>
          </p:nvPr>
        </p:nvSpPr>
        <p:spPr>
          <a:xfrm>
            <a:off x="7843838" y="6454775"/>
            <a:ext cx="938212" cy="306388"/>
          </a:xfrm>
          <a:prstGeom prst="rect">
            <a:avLst/>
          </a:prstGeom>
        </p:spPr>
        <p:txBody>
          <a:bodyPr/>
          <a:lstStyle>
            <a:lvl1pPr>
              <a:defRPr>
                <a:solidFill>
                  <a:schemeClr val="bg1"/>
                </a:solidFill>
              </a:defRPr>
            </a:lvl1pPr>
          </a:lstStyle>
          <a:p>
            <a:pPr fontAlgn="base">
              <a:spcBef>
                <a:spcPct val="0"/>
              </a:spcBef>
              <a:spcAft>
                <a:spcPct val="0"/>
              </a:spcAft>
              <a:defRPr/>
            </a:pPr>
            <a:fld id="{BA5324F8-EFEF-4C5F-811A-35CC7624FAAE}" type="slidenum">
              <a:rPr lang="en-US">
                <a:solidFill>
                  <a:srgbClr val="FFFFFF"/>
                </a:solidFill>
                <a:latin typeface="Arial" charset="0"/>
              </a:rPr>
              <a:pPr fontAlgn="base">
                <a:spcBef>
                  <a:spcPct val="0"/>
                </a:spcBef>
                <a:spcAft>
                  <a:spcPct val="0"/>
                </a:spcAft>
                <a:defRPr/>
              </a:pPr>
              <a:t>‹#›</a:t>
            </a:fld>
            <a:endParaRPr lang="en-US">
              <a:solidFill>
                <a:srgbClr val="FFFFFF"/>
              </a:solidFill>
              <a:latin typeface="Arial" charset="0"/>
            </a:endParaRPr>
          </a:p>
        </p:txBody>
      </p:sp>
      <p:pic>
        <p:nvPicPr>
          <p:cNvPr id="13" name="Picture 2" descr="Z:\Logos\RES logo folder\logo_300x600.jpg"/>
          <p:cNvPicPr>
            <a:picLocks noChangeAspect="1" noChangeArrowheads="1"/>
          </p:cNvPicPr>
          <p:nvPr userDrawn="1"/>
        </p:nvPicPr>
        <p:blipFill>
          <a:blip r:embed="rId3" cstate="screen"/>
          <a:srcRect/>
          <a:stretch>
            <a:fillRect/>
          </a:stretch>
        </p:blipFill>
        <p:spPr bwMode="auto">
          <a:xfrm>
            <a:off x="511856" y="880599"/>
            <a:ext cx="2687112" cy="1343556"/>
          </a:xfrm>
          <a:prstGeom prst="rect">
            <a:avLst/>
          </a:prstGeom>
          <a:noFill/>
        </p:spPr>
      </p:pic>
    </p:spTree>
    <p:extLst>
      <p:ext uri="{BB962C8B-B14F-4D97-AF65-F5344CB8AC3E}">
        <p14:creationId xmlns:p14="http://schemas.microsoft.com/office/powerpoint/2010/main" val="215271280"/>
      </p:ext>
    </p:extLst>
  </p:cSld>
  <p:clrMapOvr>
    <a:masterClrMapping/>
  </p:clrMapOvr>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GB" dirty="0"/>
          </a:p>
        </p:txBody>
      </p:sp>
      <p:sp>
        <p:nvSpPr>
          <p:cNvPr id="3" name="Content Placeholder 2"/>
          <p:cNvSpPr>
            <a:spLocks noGrp="1"/>
          </p:cNvSpPr>
          <p:nvPr>
            <p:ph idx="1"/>
          </p:nvPr>
        </p:nvSpPr>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Tree>
    <p:extLst>
      <p:ext uri="{BB962C8B-B14F-4D97-AF65-F5344CB8AC3E}">
        <p14:creationId xmlns:p14="http://schemas.microsoft.com/office/powerpoint/2010/main" val="1455366025"/>
      </p:ext>
    </p:extLst>
  </p:cSld>
  <p:clrMapOvr>
    <a:masterClrMapping/>
  </p:clrMapOvr>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85750" y="429626"/>
            <a:ext cx="5527675" cy="323850"/>
          </a:xfrm>
        </p:spPr>
        <p:txBody>
          <a:bodyPr/>
          <a:lstStyle>
            <a:lvl1pPr>
              <a:defRPr sz="2000"/>
            </a:lvl1pPr>
          </a:lstStyle>
          <a:p>
            <a:r>
              <a:rPr lang="en-US" dirty="0" smtClean="0"/>
              <a:t>Click to edit Master title style</a:t>
            </a:r>
            <a:endParaRPr lang="en-GB" dirty="0"/>
          </a:p>
        </p:txBody>
      </p:sp>
    </p:spTree>
    <p:extLst>
      <p:ext uri="{BB962C8B-B14F-4D97-AF65-F5344CB8AC3E}">
        <p14:creationId xmlns:p14="http://schemas.microsoft.com/office/powerpoint/2010/main" val="342467942"/>
      </p:ext>
    </p:extLst>
  </p:cSld>
  <p:clrMapOvr>
    <a:masterClrMapping/>
  </p:clrMapOvr>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955528"/>
      </p:ext>
    </p:extLst>
  </p:cSld>
  <p:clrMapOvr>
    <a:masterClrMapping/>
  </p:clrMapOvr>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107420" y="795867"/>
            <a:ext cx="9036579"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GB" noProof="0" smtClean="0"/>
          </a:p>
        </p:txBody>
      </p:sp>
      <p:sp>
        <p:nvSpPr>
          <p:cNvPr id="4" name="Text Placeholder 3"/>
          <p:cNvSpPr>
            <a:spLocks noGrp="1"/>
          </p:cNvSpPr>
          <p:nvPr>
            <p:ph type="body" sz="half" idx="2"/>
          </p:nvPr>
        </p:nvSpPr>
        <p:spPr>
          <a:xfrm>
            <a:off x="321733" y="5139267"/>
            <a:ext cx="5486400" cy="121602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3227417027"/>
      </p:ext>
    </p:extLst>
  </p:cSld>
  <p:clrMapOvr>
    <a:masterClrMapping/>
  </p:clrMapOvr>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45238" y="730250"/>
            <a:ext cx="2019300" cy="5318125"/>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285750" y="730250"/>
            <a:ext cx="5907088" cy="53181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Rectangle 13"/>
          <p:cNvSpPr>
            <a:spLocks noGrp="1" noChangeArrowheads="1"/>
          </p:cNvSpPr>
          <p:nvPr>
            <p:ph type="sldNum" sz="quarter" idx="10"/>
          </p:nvPr>
        </p:nvSpPr>
        <p:spPr>
          <a:xfrm>
            <a:off x="7843838" y="6454775"/>
            <a:ext cx="938212" cy="306388"/>
          </a:xfrm>
          <a:prstGeom prst="rect">
            <a:avLst/>
          </a:prstGeom>
          <a:ln/>
        </p:spPr>
        <p:txBody>
          <a:bodyPr/>
          <a:lstStyle>
            <a:lvl1pPr>
              <a:defRPr/>
            </a:lvl1pPr>
          </a:lstStyle>
          <a:p>
            <a:pPr fontAlgn="base">
              <a:spcBef>
                <a:spcPct val="0"/>
              </a:spcBef>
              <a:spcAft>
                <a:spcPct val="0"/>
              </a:spcAft>
              <a:defRPr/>
            </a:pPr>
            <a:fld id="{716D086E-44DA-4C43-B922-063D4B92383C}" type="slidenum">
              <a:rPr lang="en-US">
                <a:solidFill>
                  <a:srgbClr val="000000"/>
                </a:solidFill>
                <a:latin typeface="Arial" charset="0"/>
              </a:rPr>
              <a:pPr fontAlgn="base">
                <a:spcBef>
                  <a:spcPct val="0"/>
                </a:spcBef>
                <a:spcAft>
                  <a:spcPct val="0"/>
                </a:spcAft>
                <a:defRPr/>
              </a:pPr>
              <a:t>‹#›</a:t>
            </a:fld>
            <a:endParaRPr lang="en-US">
              <a:solidFill>
                <a:srgbClr val="000000"/>
              </a:solidFill>
              <a:latin typeface="Arial" charset="0"/>
            </a:endParaRPr>
          </a:p>
        </p:txBody>
      </p:sp>
      <p:pic>
        <p:nvPicPr>
          <p:cNvPr id="5" name="Picture 5" descr="Holding1"/>
          <p:cNvPicPr>
            <a:picLocks noChangeAspect="1" noChangeArrowheads="1"/>
          </p:cNvPicPr>
          <p:nvPr userDrawn="1"/>
        </p:nvPicPr>
        <p:blipFill>
          <a:blip r:embed="rId2" cstate="screen"/>
          <a:srcRect/>
          <a:stretch>
            <a:fillRect/>
          </a:stretch>
        </p:blipFill>
        <p:spPr bwMode="auto">
          <a:xfrm>
            <a:off x="0" y="0"/>
            <a:ext cx="9144000" cy="6859588"/>
          </a:xfrm>
          <a:prstGeom prst="rect">
            <a:avLst/>
          </a:prstGeom>
          <a:noFill/>
          <a:ln w="9525">
            <a:noFill/>
            <a:miter lim="800000"/>
            <a:headEnd/>
            <a:tailEnd/>
          </a:ln>
        </p:spPr>
      </p:pic>
    </p:spTree>
    <p:extLst>
      <p:ext uri="{BB962C8B-B14F-4D97-AF65-F5344CB8AC3E}">
        <p14:creationId xmlns:p14="http://schemas.microsoft.com/office/powerpoint/2010/main" val="587478495"/>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p>
            <a:fld id="{2F2E42BC-CC31-4CA8-BD49-D7D2765FE1FB}" type="datetimeFigureOut">
              <a:rPr lang="en-GB" smtClean="0"/>
              <a:t>09/12/2015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728505F-AAA9-4962-B6C4-A5BC5A34AA1E}" type="slidenum">
              <a:rPr lang="en-GB" smtClean="0"/>
              <a:t>‹#›</a:t>
            </a:fld>
            <a:endParaRPr lang="en-GB"/>
          </a:p>
        </p:txBody>
      </p:sp>
    </p:spTree>
    <p:extLst>
      <p:ext uri="{BB962C8B-B14F-4D97-AF65-F5344CB8AC3E}">
        <p14:creationId xmlns:p14="http://schemas.microsoft.com/office/powerpoint/2010/main" val="139230936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GB"/>
          </a:p>
        </p:txBody>
      </p:sp>
      <p:sp>
        <p:nvSpPr>
          <p:cNvPr id="3" name="Slide Number Placeholder 2"/>
          <p:cNvSpPr>
            <a:spLocks noGrp="1"/>
          </p:cNvSpPr>
          <p:nvPr>
            <p:ph type="sldNum" sz="quarter" idx="10"/>
          </p:nvPr>
        </p:nvSpPr>
        <p:spPr>
          <a:xfrm>
            <a:off x="7843838" y="6454775"/>
            <a:ext cx="938212" cy="306388"/>
          </a:xfrm>
          <a:prstGeom prst="rect">
            <a:avLst/>
          </a:prstGeom>
        </p:spPr>
        <p:txBody>
          <a:bodyPr/>
          <a:lstStyle/>
          <a:p>
            <a:pPr fontAlgn="base">
              <a:spcBef>
                <a:spcPct val="0"/>
              </a:spcBef>
              <a:spcAft>
                <a:spcPct val="0"/>
              </a:spcAft>
              <a:defRPr/>
            </a:pPr>
            <a:fld id="{4F492EBC-DEF2-4E61-B2FC-E4D9B636B3DB}" type="slidenum">
              <a:rPr lang="en-US" smtClean="0">
                <a:solidFill>
                  <a:srgbClr val="000000"/>
                </a:solidFill>
                <a:latin typeface="Arial" charset="0"/>
              </a:rPr>
              <a:pPr fontAlgn="base">
                <a:spcBef>
                  <a:spcPct val="0"/>
                </a:spcBef>
                <a:spcAft>
                  <a:spcPct val="0"/>
                </a:spcAft>
                <a:defRPr/>
              </a:pPr>
              <a:t>‹#›</a:t>
            </a:fld>
            <a:endParaRPr lang="en-US">
              <a:solidFill>
                <a:srgbClr val="000000"/>
              </a:solidFill>
              <a:latin typeface="Arial" charset="0"/>
            </a:endParaRPr>
          </a:p>
        </p:txBody>
      </p:sp>
      <p:sp>
        <p:nvSpPr>
          <p:cNvPr id="4" name="Rectangle 3"/>
          <p:cNvSpPr/>
          <p:nvPr userDrawn="1"/>
        </p:nvSpPr>
        <p:spPr>
          <a:xfrm>
            <a:off x="0" y="0"/>
            <a:ext cx="9144000" cy="6858000"/>
          </a:xfrm>
          <a:prstGeom prst="rect">
            <a:avLst/>
          </a:prstGeom>
          <a:solidFill>
            <a:srgbClr val="7686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a:solidFill>
                <a:srgbClr val="FFFFFF"/>
              </a:solidFill>
            </a:endParaRPr>
          </a:p>
        </p:txBody>
      </p:sp>
      <p:pic>
        <p:nvPicPr>
          <p:cNvPr id="5" name="Picture 2" descr="Z:\Logos\icons\RES_6icons.png"/>
          <p:cNvPicPr>
            <a:picLocks noChangeAspect="1" noChangeArrowheads="1"/>
          </p:cNvPicPr>
          <p:nvPr userDrawn="1"/>
        </p:nvPicPr>
        <p:blipFill>
          <a:blip r:embed="rId2" cstate="screen"/>
          <a:srcRect/>
          <a:stretch>
            <a:fillRect/>
          </a:stretch>
        </p:blipFill>
        <p:spPr bwMode="auto">
          <a:xfrm>
            <a:off x="0" y="1981201"/>
            <a:ext cx="5507590" cy="4038600"/>
          </a:xfrm>
          <a:prstGeom prst="rect">
            <a:avLst/>
          </a:prstGeom>
          <a:noFill/>
        </p:spPr>
      </p:pic>
      <p:cxnSp>
        <p:nvCxnSpPr>
          <p:cNvPr id="8" name="Straight Connector 7"/>
          <p:cNvCxnSpPr/>
          <p:nvPr userDrawn="1"/>
        </p:nvCxnSpPr>
        <p:spPr>
          <a:xfrm>
            <a:off x="5655733" y="2057386"/>
            <a:ext cx="3488267" cy="0"/>
          </a:xfrm>
          <a:prstGeom prst="line">
            <a:avLst/>
          </a:prstGeom>
          <a:ln>
            <a:prstDash val="sysDot"/>
          </a:ln>
        </p:spPr>
        <p:style>
          <a:lnRef idx="1">
            <a:schemeClr val="accent3"/>
          </a:lnRef>
          <a:fillRef idx="0">
            <a:schemeClr val="accent3"/>
          </a:fillRef>
          <a:effectRef idx="0">
            <a:schemeClr val="accent3"/>
          </a:effectRef>
          <a:fontRef idx="minor">
            <a:schemeClr val="tx1"/>
          </a:fontRef>
        </p:style>
      </p:cxnSp>
      <p:sp>
        <p:nvSpPr>
          <p:cNvPr id="9" name="TextBox 8"/>
          <p:cNvSpPr txBox="1"/>
          <p:nvPr userDrawn="1"/>
        </p:nvSpPr>
        <p:spPr>
          <a:xfrm>
            <a:off x="5655733" y="1411055"/>
            <a:ext cx="2385181" cy="646331"/>
          </a:xfrm>
          <a:prstGeom prst="rect">
            <a:avLst/>
          </a:prstGeom>
          <a:noFill/>
        </p:spPr>
        <p:txBody>
          <a:bodyPr wrap="square" rtlCol="0">
            <a:spAutoFit/>
          </a:bodyPr>
          <a:lstStyle/>
          <a:p>
            <a:pPr fontAlgn="base">
              <a:spcBef>
                <a:spcPct val="0"/>
              </a:spcBef>
              <a:spcAft>
                <a:spcPct val="0"/>
              </a:spcAft>
            </a:pPr>
            <a:r>
              <a:rPr lang="en-GB" sz="3600" b="1" dirty="0" smtClean="0">
                <a:solidFill>
                  <a:srgbClr val="FFFFFF"/>
                </a:solidFill>
                <a:latin typeface="Arial" pitchFamily="34" charset="0"/>
                <a:cs typeface="Arial" pitchFamily="34" charset="0"/>
              </a:rPr>
              <a:t>WIND</a:t>
            </a:r>
            <a:endParaRPr lang="en-GB" sz="3600" b="1" dirty="0">
              <a:solidFill>
                <a:srgbClr val="FFFFFF"/>
              </a:solidFill>
              <a:latin typeface="Arial" pitchFamily="34" charset="0"/>
              <a:cs typeface="Arial" pitchFamily="34" charset="0"/>
            </a:endParaRPr>
          </a:p>
        </p:txBody>
      </p:sp>
    </p:spTree>
    <p:extLst>
      <p:ext uri="{BB962C8B-B14F-4D97-AF65-F5344CB8AC3E}">
        <p14:creationId xmlns:p14="http://schemas.microsoft.com/office/powerpoint/2010/main" val="3418518705"/>
      </p:ext>
    </p:extLst>
  </p:cSld>
  <p:clrMapOvr>
    <a:masterClrMapping/>
  </p:clrMapOvr>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4" name="Rectangle 3"/>
          <p:cNvSpPr/>
          <p:nvPr userDrawn="1"/>
        </p:nvSpPr>
        <p:spPr>
          <a:xfrm>
            <a:off x="0" y="0"/>
            <a:ext cx="9144000" cy="6858000"/>
          </a:xfrm>
          <a:prstGeom prst="rect">
            <a:avLst/>
          </a:prstGeom>
          <a:solidFill>
            <a:srgbClr val="FDB8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a:solidFill>
                <a:srgbClr val="FFFFFF"/>
              </a:solidFill>
            </a:endParaRPr>
          </a:p>
        </p:txBody>
      </p:sp>
      <p:pic>
        <p:nvPicPr>
          <p:cNvPr id="6" name="Picture 2" descr="Z:\Logos\icons\RES_6icons.png"/>
          <p:cNvPicPr>
            <a:picLocks noChangeAspect="1" noChangeArrowheads="1"/>
          </p:cNvPicPr>
          <p:nvPr userDrawn="1"/>
        </p:nvPicPr>
        <p:blipFill>
          <a:blip r:embed="rId2" cstate="screen"/>
          <a:srcRect/>
          <a:stretch>
            <a:fillRect/>
          </a:stretch>
        </p:blipFill>
        <p:spPr bwMode="auto">
          <a:xfrm>
            <a:off x="292819" y="2057386"/>
            <a:ext cx="4800600" cy="4051499"/>
          </a:xfrm>
          <a:prstGeom prst="rect">
            <a:avLst/>
          </a:prstGeom>
          <a:noFill/>
        </p:spPr>
      </p:pic>
      <p:cxnSp>
        <p:nvCxnSpPr>
          <p:cNvPr id="9" name="Straight Connector 8"/>
          <p:cNvCxnSpPr/>
          <p:nvPr userDrawn="1"/>
        </p:nvCxnSpPr>
        <p:spPr>
          <a:xfrm>
            <a:off x="5655733" y="2057386"/>
            <a:ext cx="3488267" cy="0"/>
          </a:xfrm>
          <a:prstGeom prst="line">
            <a:avLst/>
          </a:prstGeom>
          <a:ln>
            <a:prstDash val="sysDot"/>
          </a:ln>
        </p:spPr>
        <p:style>
          <a:lnRef idx="1">
            <a:schemeClr val="accent3"/>
          </a:lnRef>
          <a:fillRef idx="0">
            <a:schemeClr val="accent3"/>
          </a:fillRef>
          <a:effectRef idx="0">
            <a:schemeClr val="accent3"/>
          </a:effectRef>
          <a:fontRef idx="minor">
            <a:schemeClr val="tx1"/>
          </a:fontRef>
        </p:style>
      </p:cxnSp>
      <p:sp>
        <p:nvSpPr>
          <p:cNvPr id="7" name="TextBox 6"/>
          <p:cNvSpPr txBox="1"/>
          <p:nvPr userDrawn="1"/>
        </p:nvSpPr>
        <p:spPr>
          <a:xfrm>
            <a:off x="5655733" y="1411055"/>
            <a:ext cx="2829005" cy="646331"/>
          </a:xfrm>
          <a:prstGeom prst="rect">
            <a:avLst/>
          </a:prstGeom>
          <a:noFill/>
        </p:spPr>
        <p:txBody>
          <a:bodyPr wrap="square" rtlCol="0">
            <a:spAutoFit/>
          </a:bodyPr>
          <a:lstStyle/>
          <a:p>
            <a:pPr fontAlgn="base">
              <a:spcBef>
                <a:spcPct val="0"/>
              </a:spcBef>
              <a:spcAft>
                <a:spcPct val="0"/>
              </a:spcAft>
            </a:pPr>
            <a:r>
              <a:rPr lang="en-GB" sz="3600" b="1" dirty="0" smtClean="0">
                <a:solidFill>
                  <a:srgbClr val="FFFFFF"/>
                </a:solidFill>
                <a:latin typeface="Arial" pitchFamily="34" charset="0"/>
                <a:cs typeface="Arial" pitchFamily="34" charset="0"/>
              </a:rPr>
              <a:t>SOLAR</a:t>
            </a:r>
            <a:endParaRPr lang="en-GB" sz="3600" b="1" dirty="0">
              <a:solidFill>
                <a:srgbClr val="FFFFFF"/>
              </a:solidFill>
              <a:latin typeface="Arial" pitchFamily="34" charset="0"/>
              <a:cs typeface="Arial" pitchFamily="34" charset="0"/>
            </a:endParaRPr>
          </a:p>
        </p:txBody>
      </p:sp>
    </p:spTree>
    <p:extLst>
      <p:ext uri="{BB962C8B-B14F-4D97-AF65-F5344CB8AC3E}">
        <p14:creationId xmlns:p14="http://schemas.microsoft.com/office/powerpoint/2010/main" val="1726522529"/>
      </p:ext>
    </p:extLst>
  </p:cSld>
  <p:clrMapOvr>
    <a:masterClrMapping/>
  </p:clrMapOvr>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4" name="Rectangle 3"/>
          <p:cNvSpPr/>
          <p:nvPr userDrawn="1"/>
        </p:nvSpPr>
        <p:spPr>
          <a:xfrm>
            <a:off x="0" y="0"/>
            <a:ext cx="9144000" cy="6858000"/>
          </a:xfrm>
          <a:prstGeom prst="rect">
            <a:avLst/>
          </a:prstGeom>
          <a:solidFill>
            <a:srgbClr val="78A2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a:solidFill>
                <a:srgbClr val="FFFFFF"/>
              </a:solidFill>
            </a:endParaRPr>
          </a:p>
        </p:txBody>
      </p:sp>
      <p:cxnSp>
        <p:nvCxnSpPr>
          <p:cNvPr id="8" name="Straight Connector 7"/>
          <p:cNvCxnSpPr/>
          <p:nvPr userDrawn="1"/>
        </p:nvCxnSpPr>
        <p:spPr>
          <a:xfrm>
            <a:off x="5655733" y="2057386"/>
            <a:ext cx="3488267" cy="0"/>
          </a:xfrm>
          <a:prstGeom prst="line">
            <a:avLst/>
          </a:prstGeom>
          <a:ln>
            <a:prstDash val="sysDot"/>
          </a:ln>
        </p:spPr>
        <p:style>
          <a:lnRef idx="1">
            <a:schemeClr val="accent3"/>
          </a:lnRef>
          <a:fillRef idx="0">
            <a:schemeClr val="accent3"/>
          </a:fillRef>
          <a:effectRef idx="0">
            <a:schemeClr val="accent3"/>
          </a:effectRef>
          <a:fontRef idx="minor">
            <a:schemeClr val="tx1"/>
          </a:fontRef>
        </p:style>
      </p:cxnSp>
      <p:pic>
        <p:nvPicPr>
          <p:cNvPr id="883716" name="Picture 4" descr="Z:\Logos\icons\RES_6icons_RGB-01.png"/>
          <p:cNvPicPr>
            <a:picLocks noChangeAspect="1" noChangeArrowheads="1"/>
          </p:cNvPicPr>
          <p:nvPr userDrawn="1"/>
        </p:nvPicPr>
        <p:blipFill>
          <a:blip r:embed="rId2" cstate="screen"/>
          <a:srcRect/>
          <a:stretch>
            <a:fillRect/>
          </a:stretch>
        </p:blipFill>
        <p:spPr bwMode="auto">
          <a:xfrm>
            <a:off x="982135" y="1506348"/>
            <a:ext cx="3352800" cy="4948427"/>
          </a:xfrm>
          <a:prstGeom prst="rect">
            <a:avLst/>
          </a:prstGeom>
          <a:noFill/>
        </p:spPr>
      </p:pic>
      <p:sp>
        <p:nvSpPr>
          <p:cNvPr id="6" name="TextBox 5"/>
          <p:cNvSpPr txBox="1"/>
          <p:nvPr userDrawn="1"/>
        </p:nvSpPr>
        <p:spPr>
          <a:xfrm>
            <a:off x="5655733" y="1411055"/>
            <a:ext cx="3453119" cy="646331"/>
          </a:xfrm>
          <a:prstGeom prst="rect">
            <a:avLst/>
          </a:prstGeom>
          <a:noFill/>
        </p:spPr>
        <p:txBody>
          <a:bodyPr wrap="square" rtlCol="0">
            <a:spAutoFit/>
          </a:bodyPr>
          <a:lstStyle/>
          <a:p>
            <a:pPr fontAlgn="base">
              <a:spcBef>
                <a:spcPct val="0"/>
              </a:spcBef>
              <a:spcAft>
                <a:spcPct val="0"/>
              </a:spcAft>
            </a:pPr>
            <a:r>
              <a:rPr lang="en-GB" sz="3600" b="1" dirty="0" smtClean="0">
                <a:solidFill>
                  <a:srgbClr val="FFFFFF"/>
                </a:solidFill>
                <a:latin typeface="Arial" pitchFamily="34" charset="0"/>
                <a:cs typeface="Arial" pitchFamily="34" charset="0"/>
              </a:rPr>
              <a:t>THERMAL</a:t>
            </a:r>
            <a:endParaRPr lang="en-GB" sz="3600" b="1" dirty="0">
              <a:solidFill>
                <a:srgbClr val="FFFFFF"/>
              </a:solidFill>
              <a:latin typeface="Arial" pitchFamily="34" charset="0"/>
              <a:cs typeface="Arial" pitchFamily="34" charset="0"/>
            </a:endParaRPr>
          </a:p>
        </p:txBody>
      </p:sp>
    </p:spTree>
    <p:extLst>
      <p:ext uri="{BB962C8B-B14F-4D97-AF65-F5344CB8AC3E}">
        <p14:creationId xmlns:p14="http://schemas.microsoft.com/office/powerpoint/2010/main" val="1574972605"/>
      </p:ext>
    </p:extLst>
  </p:cSld>
  <p:clrMapOvr>
    <a:masterClrMapping/>
  </p:clrMapOvr>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GB"/>
          </a:p>
        </p:txBody>
      </p:sp>
      <p:sp>
        <p:nvSpPr>
          <p:cNvPr id="3" name="Slide Number Placeholder 2"/>
          <p:cNvSpPr>
            <a:spLocks noGrp="1"/>
          </p:cNvSpPr>
          <p:nvPr>
            <p:ph type="sldNum" sz="quarter" idx="10"/>
          </p:nvPr>
        </p:nvSpPr>
        <p:spPr>
          <a:xfrm>
            <a:off x="7843838" y="6454775"/>
            <a:ext cx="938212" cy="306388"/>
          </a:xfrm>
          <a:prstGeom prst="rect">
            <a:avLst/>
          </a:prstGeom>
        </p:spPr>
        <p:txBody>
          <a:bodyPr/>
          <a:lstStyle/>
          <a:p>
            <a:pPr fontAlgn="base">
              <a:spcBef>
                <a:spcPct val="0"/>
              </a:spcBef>
              <a:spcAft>
                <a:spcPct val="0"/>
              </a:spcAft>
              <a:defRPr/>
            </a:pPr>
            <a:fld id="{4F492EBC-DEF2-4E61-B2FC-E4D9B636B3DB}" type="slidenum">
              <a:rPr lang="en-US" smtClean="0">
                <a:solidFill>
                  <a:srgbClr val="000000"/>
                </a:solidFill>
                <a:latin typeface="Arial" charset="0"/>
              </a:rPr>
              <a:pPr fontAlgn="base">
                <a:spcBef>
                  <a:spcPct val="0"/>
                </a:spcBef>
                <a:spcAft>
                  <a:spcPct val="0"/>
                </a:spcAft>
                <a:defRPr/>
              </a:pPr>
              <a:t>‹#›</a:t>
            </a:fld>
            <a:endParaRPr lang="en-US">
              <a:solidFill>
                <a:srgbClr val="000000"/>
              </a:solidFill>
              <a:latin typeface="Arial" charset="0"/>
            </a:endParaRPr>
          </a:p>
        </p:txBody>
      </p:sp>
      <p:sp>
        <p:nvSpPr>
          <p:cNvPr id="4" name="Rectangle 3"/>
          <p:cNvSpPr/>
          <p:nvPr userDrawn="1"/>
        </p:nvSpPr>
        <p:spPr>
          <a:xfrm>
            <a:off x="0" y="0"/>
            <a:ext cx="9144000" cy="6858000"/>
          </a:xfrm>
          <a:prstGeom prst="rect">
            <a:avLst/>
          </a:prstGeom>
          <a:solidFill>
            <a:srgbClr val="0076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a:solidFill>
                <a:srgbClr val="FFFFFF"/>
              </a:solidFill>
            </a:endParaRPr>
          </a:p>
        </p:txBody>
      </p:sp>
      <p:pic>
        <p:nvPicPr>
          <p:cNvPr id="884738" name="Picture 2" descr="Z:\Logos\icons\RES_6icons_RGB-01.png"/>
          <p:cNvPicPr>
            <a:picLocks noChangeAspect="1" noChangeArrowheads="1"/>
          </p:cNvPicPr>
          <p:nvPr userDrawn="1"/>
        </p:nvPicPr>
        <p:blipFill>
          <a:blip r:embed="rId2" cstate="screen"/>
          <a:srcRect/>
          <a:stretch>
            <a:fillRect/>
          </a:stretch>
        </p:blipFill>
        <p:spPr bwMode="auto">
          <a:xfrm>
            <a:off x="764117" y="1697754"/>
            <a:ext cx="4394198" cy="4757022"/>
          </a:xfrm>
          <a:prstGeom prst="rect">
            <a:avLst/>
          </a:prstGeom>
          <a:noFill/>
        </p:spPr>
      </p:pic>
      <p:cxnSp>
        <p:nvCxnSpPr>
          <p:cNvPr id="6" name="Straight Connector 5"/>
          <p:cNvCxnSpPr/>
          <p:nvPr userDrawn="1"/>
        </p:nvCxnSpPr>
        <p:spPr>
          <a:xfrm>
            <a:off x="5655733" y="2057386"/>
            <a:ext cx="3488267" cy="0"/>
          </a:xfrm>
          <a:prstGeom prst="line">
            <a:avLst/>
          </a:prstGeom>
          <a:ln>
            <a:prstDash val="sysDot"/>
          </a:ln>
        </p:spPr>
        <p:style>
          <a:lnRef idx="1">
            <a:schemeClr val="accent3"/>
          </a:lnRef>
          <a:fillRef idx="0">
            <a:schemeClr val="accent3"/>
          </a:fillRef>
          <a:effectRef idx="0">
            <a:schemeClr val="accent3"/>
          </a:effectRef>
          <a:fontRef idx="minor">
            <a:schemeClr val="tx1"/>
          </a:fontRef>
        </p:style>
      </p:cxnSp>
      <p:sp>
        <p:nvSpPr>
          <p:cNvPr id="8" name="TextBox 7"/>
          <p:cNvSpPr txBox="1"/>
          <p:nvPr userDrawn="1"/>
        </p:nvSpPr>
        <p:spPr>
          <a:xfrm>
            <a:off x="5655733" y="1411055"/>
            <a:ext cx="3453119" cy="646331"/>
          </a:xfrm>
          <a:prstGeom prst="rect">
            <a:avLst/>
          </a:prstGeom>
          <a:noFill/>
        </p:spPr>
        <p:txBody>
          <a:bodyPr wrap="square" rtlCol="0">
            <a:spAutoFit/>
          </a:bodyPr>
          <a:lstStyle/>
          <a:p>
            <a:pPr fontAlgn="base">
              <a:spcBef>
                <a:spcPct val="0"/>
              </a:spcBef>
              <a:spcAft>
                <a:spcPct val="0"/>
              </a:spcAft>
            </a:pPr>
            <a:r>
              <a:rPr lang="en-GB" sz="3600" b="1" dirty="0" smtClean="0">
                <a:solidFill>
                  <a:srgbClr val="FFFFFF"/>
                </a:solidFill>
                <a:latin typeface="Arial" pitchFamily="34" charset="0"/>
                <a:cs typeface="Arial" pitchFamily="34" charset="0"/>
              </a:rPr>
              <a:t>MARINE</a:t>
            </a:r>
            <a:endParaRPr lang="en-GB" sz="3600" b="1" dirty="0">
              <a:solidFill>
                <a:srgbClr val="FFFFFF"/>
              </a:solidFill>
              <a:latin typeface="Arial" pitchFamily="34" charset="0"/>
              <a:cs typeface="Arial" pitchFamily="34" charset="0"/>
            </a:endParaRPr>
          </a:p>
        </p:txBody>
      </p:sp>
    </p:spTree>
    <p:extLst>
      <p:ext uri="{BB962C8B-B14F-4D97-AF65-F5344CB8AC3E}">
        <p14:creationId xmlns:p14="http://schemas.microsoft.com/office/powerpoint/2010/main" val="2115736438"/>
      </p:ext>
    </p:extLst>
  </p:cSld>
  <p:clrMapOvr>
    <a:masterClrMapping/>
  </p:clrMapOvr>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4" name="Rectangle 3"/>
          <p:cNvSpPr/>
          <p:nvPr userDrawn="1"/>
        </p:nvSpPr>
        <p:spPr>
          <a:xfrm>
            <a:off x="0" y="0"/>
            <a:ext cx="9144000" cy="6858000"/>
          </a:xfrm>
          <a:prstGeom prst="rect">
            <a:avLst/>
          </a:prstGeom>
          <a:solidFill>
            <a:srgbClr val="6A73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a:solidFill>
                <a:srgbClr val="FFFFFF"/>
              </a:solidFill>
            </a:endParaRPr>
          </a:p>
        </p:txBody>
      </p:sp>
      <p:sp>
        <p:nvSpPr>
          <p:cNvPr id="6" name="TextBox 5"/>
          <p:cNvSpPr txBox="1"/>
          <p:nvPr userDrawn="1"/>
        </p:nvSpPr>
        <p:spPr>
          <a:xfrm>
            <a:off x="4601030" y="1411055"/>
            <a:ext cx="4507824" cy="646331"/>
          </a:xfrm>
          <a:prstGeom prst="rect">
            <a:avLst/>
          </a:prstGeom>
          <a:noFill/>
        </p:spPr>
        <p:txBody>
          <a:bodyPr wrap="square" rtlCol="0">
            <a:spAutoFit/>
          </a:bodyPr>
          <a:lstStyle/>
          <a:p>
            <a:pPr fontAlgn="base">
              <a:spcBef>
                <a:spcPct val="0"/>
              </a:spcBef>
              <a:spcAft>
                <a:spcPct val="0"/>
              </a:spcAft>
            </a:pPr>
            <a:r>
              <a:rPr lang="en-GB" sz="3600" b="1" dirty="0" smtClean="0">
                <a:solidFill>
                  <a:srgbClr val="FFFFFF"/>
                </a:solidFill>
                <a:latin typeface="Arial" pitchFamily="34" charset="0"/>
                <a:cs typeface="Arial" pitchFamily="34" charset="0"/>
              </a:rPr>
              <a:t>INFRASTRUCTURE</a:t>
            </a:r>
            <a:endParaRPr lang="en-GB" sz="3600" b="1" dirty="0">
              <a:solidFill>
                <a:srgbClr val="FFFFFF"/>
              </a:solidFill>
              <a:latin typeface="Arial" pitchFamily="34" charset="0"/>
              <a:cs typeface="Arial" pitchFamily="34" charset="0"/>
            </a:endParaRPr>
          </a:p>
        </p:txBody>
      </p:sp>
      <p:pic>
        <p:nvPicPr>
          <p:cNvPr id="1028" name="Picture 4" descr="Z:\Logos\icons\transmissionIcon2-01.png"/>
          <p:cNvPicPr>
            <a:picLocks noChangeAspect="1" noChangeArrowheads="1"/>
          </p:cNvPicPr>
          <p:nvPr userDrawn="1"/>
        </p:nvPicPr>
        <p:blipFill>
          <a:blip r:embed="rId2" cstate="print"/>
          <a:srcRect l="23780" t="31868" r="24805" b="12097"/>
          <a:stretch>
            <a:fillRect/>
          </a:stretch>
        </p:blipFill>
        <p:spPr bwMode="auto">
          <a:xfrm>
            <a:off x="275572" y="2191916"/>
            <a:ext cx="4033381" cy="4395770"/>
          </a:xfrm>
          <a:prstGeom prst="rect">
            <a:avLst/>
          </a:prstGeom>
          <a:noFill/>
        </p:spPr>
      </p:pic>
      <p:cxnSp>
        <p:nvCxnSpPr>
          <p:cNvPr id="7" name="Straight Connector 6"/>
          <p:cNvCxnSpPr/>
          <p:nvPr userDrawn="1"/>
        </p:nvCxnSpPr>
        <p:spPr>
          <a:xfrm>
            <a:off x="4601030" y="2057386"/>
            <a:ext cx="4542970" cy="0"/>
          </a:xfrm>
          <a:prstGeom prst="line">
            <a:avLst/>
          </a:prstGeom>
          <a:ln>
            <a:prstDash val="sysDot"/>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120505897"/>
      </p:ext>
    </p:extLst>
  </p:cSld>
  <p:clrMapOvr>
    <a:masterClrMapping/>
  </p:clrMapOvr>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GB"/>
          </a:p>
        </p:txBody>
      </p:sp>
      <p:sp>
        <p:nvSpPr>
          <p:cNvPr id="3" name="Slide Number Placeholder 2"/>
          <p:cNvSpPr>
            <a:spLocks noGrp="1"/>
          </p:cNvSpPr>
          <p:nvPr>
            <p:ph type="sldNum" sz="quarter" idx="10"/>
          </p:nvPr>
        </p:nvSpPr>
        <p:spPr>
          <a:xfrm>
            <a:off x="7843838" y="6454775"/>
            <a:ext cx="938212" cy="306388"/>
          </a:xfrm>
          <a:prstGeom prst="rect">
            <a:avLst/>
          </a:prstGeom>
        </p:spPr>
        <p:txBody>
          <a:bodyPr/>
          <a:lstStyle/>
          <a:p>
            <a:pPr fontAlgn="base">
              <a:spcBef>
                <a:spcPct val="0"/>
              </a:spcBef>
              <a:spcAft>
                <a:spcPct val="0"/>
              </a:spcAft>
              <a:defRPr/>
            </a:pPr>
            <a:fld id="{4F492EBC-DEF2-4E61-B2FC-E4D9B636B3DB}" type="slidenum">
              <a:rPr lang="en-US" smtClean="0">
                <a:solidFill>
                  <a:srgbClr val="000000"/>
                </a:solidFill>
                <a:latin typeface="Arial" charset="0"/>
              </a:rPr>
              <a:pPr fontAlgn="base">
                <a:spcBef>
                  <a:spcPct val="0"/>
                </a:spcBef>
                <a:spcAft>
                  <a:spcPct val="0"/>
                </a:spcAft>
                <a:defRPr/>
              </a:pPr>
              <a:t>‹#›</a:t>
            </a:fld>
            <a:endParaRPr lang="en-US">
              <a:solidFill>
                <a:srgbClr val="000000"/>
              </a:solidFill>
              <a:latin typeface="Arial" charset="0"/>
            </a:endParaRPr>
          </a:p>
        </p:txBody>
      </p:sp>
      <p:sp>
        <p:nvSpPr>
          <p:cNvPr id="4" name="Rectangle 3"/>
          <p:cNvSpPr/>
          <p:nvPr userDrawn="1"/>
        </p:nvSpPr>
        <p:spPr>
          <a:xfrm>
            <a:off x="0" y="0"/>
            <a:ext cx="9144000" cy="6858000"/>
          </a:xfrm>
          <a:prstGeom prst="rect">
            <a:avLst/>
          </a:prstGeom>
          <a:solidFill>
            <a:srgbClr val="F374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a:solidFill>
                <a:srgbClr val="FFFFFF"/>
              </a:solidFill>
            </a:endParaRPr>
          </a:p>
        </p:txBody>
      </p:sp>
      <p:pic>
        <p:nvPicPr>
          <p:cNvPr id="886786" name="Picture 2" descr="Z:\Logos\icons\RES_6icons_RGB-01.png"/>
          <p:cNvPicPr>
            <a:picLocks noChangeAspect="1" noChangeArrowheads="1"/>
          </p:cNvPicPr>
          <p:nvPr userDrawn="1"/>
        </p:nvPicPr>
        <p:blipFill>
          <a:blip r:embed="rId2" cstate="screen"/>
          <a:srcRect/>
          <a:stretch>
            <a:fillRect/>
          </a:stretch>
        </p:blipFill>
        <p:spPr bwMode="auto">
          <a:xfrm>
            <a:off x="152400" y="3048000"/>
            <a:ext cx="5279596" cy="3508376"/>
          </a:xfrm>
          <a:prstGeom prst="rect">
            <a:avLst/>
          </a:prstGeom>
          <a:noFill/>
        </p:spPr>
      </p:pic>
      <p:cxnSp>
        <p:nvCxnSpPr>
          <p:cNvPr id="7" name="Straight Connector 6"/>
          <p:cNvCxnSpPr/>
          <p:nvPr userDrawn="1"/>
        </p:nvCxnSpPr>
        <p:spPr>
          <a:xfrm>
            <a:off x="4470400" y="2057386"/>
            <a:ext cx="4673600" cy="0"/>
          </a:xfrm>
          <a:prstGeom prst="line">
            <a:avLst/>
          </a:prstGeom>
          <a:ln>
            <a:prstDash val="sysDot"/>
          </a:ln>
        </p:spPr>
        <p:style>
          <a:lnRef idx="1">
            <a:schemeClr val="accent3"/>
          </a:lnRef>
          <a:fillRef idx="0">
            <a:schemeClr val="accent3"/>
          </a:fillRef>
          <a:effectRef idx="0">
            <a:schemeClr val="accent3"/>
          </a:effectRef>
          <a:fontRef idx="minor">
            <a:schemeClr val="tx1"/>
          </a:fontRef>
        </p:style>
      </p:cxnSp>
      <p:sp>
        <p:nvSpPr>
          <p:cNvPr id="8" name="TextBox 7"/>
          <p:cNvSpPr txBox="1"/>
          <p:nvPr userDrawn="1"/>
        </p:nvSpPr>
        <p:spPr>
          <a:xfrm>
            <a:off x="4470400" y="1411055"/>
            <a:ext cx="4638454" cy="646331"/>
          </a:xfrm>
          <a:prstGeom prst="rect">
            <a:avLst/>
          </a:prstGeom>
          <a:noFill/>
        </p:spPr>
        <p:txBody>
          <a:bodyPr wrap="square" rtlCol="0">
            <a:spAutoFit/>
          </a:bodyPr>
          <a:lstStyle/>
          <a:p>
            <a:pPr fontAlgn="base">
              <a:spcBef>
                <a:spcPct val="0"/>
              </a:spcBef>
              <a:spcAft>
                <a:spcPct val="0"/>
              </a:spcAft>
            </a:pPr>
            <a:r>
              <a:rPr lang="en-GB" sz="3600" b="1" dirty="0" smtClean="0">
                <a:solidFill>
                  <a:srgbClr val="FFFFFF"/>
                </a:solidFill>
                <a:latin typeface="Arial" pitchFamily="34" charset="0"/>
                <a:cs typeface="Arial" pitchFamily="34" charset="0"/>
              </a:rPr>
              <a:t>ENERGY SERVICES</a:t>
            </a:r>
            <a:endParaRPr lang="en-GB" sz="3600" b="1" dirty="0">
              <a:solidFill>
                <a:srgbClr val="FFFFFF"/>
              </a:solidFill>
              <a:latin typeface="Arial" pitchFamily="34" charset="0"/>
              <a:cs typeface="Arial" pitchFamily="34" charset="0"/>
            </a:endParaRPr>
          </a:p>
        </p:txBody>
      </p:sp>
    </p:spTree>
    <p:extLst>
      <p:ext uri="{BB962C8B-B14F-4D97-AF65-F5344CB8AC3E}">
        <p14:creationId xmlns:p14="http://schemas.microsoft.com/office/powerpoint/2010/main" val="271306590"/>
      </p:ext>
    </p:extLst>
  </p:cSld>
  <p:clrMapOvr>
    <a:masterClrMapping/>
  </p:clrMapOvr>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GB"/>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p>
            <a:fld id="{2F2E42BC-CC31-4CA8-BD49-D7D2765FE1FB}" type="datetimeFigureOut">
              <a:rPr lang="en-GB" smtClean="0">
                <a:solidFill>
                  <a:prstClr val="black">
                    <a:tint val="75000"/>
                  </a:prstClr>
                </a:solidFill>
              </a:rPr>
              <a:pPr/>
              <a:t>09/12/2015</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1728505F-AAA9-4962-B6C4-A5BC5A34AA1E}"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154730304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2F2E42BC-CC31-4CA8-BD49-D7D2765FE1FB}" type="datetimeFigureOut">
              <a:rPr lang="en-GB" smtClean="0">
                <a:solidFill>
                  <a:prstClr val="black">
                    <a:tint val="75000"/>
                  </a:prstClr>
                </a:solidFill>
              </a:rPr>
              <a:pPr/>
              <a:t>09/12/2015</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1728505F-AAA9-4962-B6C4-A5BC5A34AA1E}"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161970033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F2E42BC-CC31-4CA8-BD49-D7D2765FE1FB}" type="datetimeFigureOut">
              <a:rPr lang="en-GB" smtClean="0">
                <a:solidFill>
                  <a:prstClr val="black">
                    <a:tint val="75000"/>
                  </a:prstClr>
                </a:solidFill>
              </a:rPr>
              <a:pPr/>
              <a:t>09/12/2015</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1728505F-AAA9-4962-B6C4-A5BC5A34AA1E}"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0668076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p>
            <a:fld id="{2F2E42BC-CC31-4CA8-BD49-D7D2765FE1FB}" type="datetimeFigureOut">
              <a:rPr lang="en-GB" smtClean="0">
                <a:solidFill>
                  <a:prstClr val="black">
                    <a:tint val="75000"/>
                  </a:prstClr>
                </a:solidFill>
              </a:rPr>
              <a:pPr/>
              <a:t>09/12/2015</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p>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p>
            <a:fld id="{1728505F-AAA9-4962-B6C4-A5BC5A34AA1E}"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2826548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p>
            <a:fld id="{2F2E42BC-CC31-4CA8-BD49-D7D2765FE1FB}" type="datetimeFigureOut">
              <a:rPr lang="en-GB" smtClean="0"/>
              <a:t>09/12/2015</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1728505F-AAA9-4962-B6C4-A5BC5A34AA1E}" type="slidenum">
              <a:rPr lang="en-GB" smtClean="0"/>
              <a:t>‹#›</a:t>
            </a:fld>
            <a:endParaRPr lang="en-GB"/>
          </a:p>
        </p:txBody>
      </p:sp>
    </p:spTree>
    <p:extLst>
      <p:ext uri="{BB962C8B-B14F-4D97-AF65-F5344CB8AC3E}">
        <p14:creationId xmlns:p14="http://schemas.microsoft.com/office/powerpoint/2010/main" val="77565322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p>
            <a:fld id="{2F2E42BC-CC31-4CA8-BD49-D7D2765FE1FB}" type="datetimeFigureOut">
              <a:rPr lang="en-GB" smtClean="0">
                <a:solidFill>
                  <a:prstClr val="black">
                    <a:tint val="75000"/>
                  </a:prstClr>
                </a:solidFill>
              </a:rPr>
              <a:pPr/>
              <a:t>09/12/2015</a:t>
            </a:fld>
            <a:endParaRPr lang="en-GB">
              <a:solidFill>
                <a:prstClr val="black">
                  <a:tint val="75000"/>
                </a:prstClr>
              </a:solidFill>
            </a:endParaRPr>
          </a:p>
        </p:txBody>
      </p:sp>
      <p:sp>
        <p:nvSpPr>
          <p:cNvPr id="8" name="Footer Placeholder 7"/>
          <p:cNvSpPr>
            <a:spLocks noGrp="1"/>
          </p:cNvSpPr>
          <p:nvPr>
            <p:ph type="ftr" sz="quarter" idx="11"/>
          </p:nvPr>
        </p:nvSpPr>
        <p:spPr/>
        <p:txBody>
          <a:bodyPr/>
          <a:lstStyle/>
          <a:p>
            <a:endParaRPr lang="en-GB">
              <a:solidFill>
                <a:prstClr val="black">
                  <a:tint val="75000"/>
                </a:prstClr>
              </a:solidFill>
            </a:endParaRPr>
          </a:p>
        </p:txBody>
      </p:sp>
      <p:sp>
        <p:nvSpPr>
          <p:cNvPr id="9" name="Slide Number Placeholder 8"/>
          <p:cNvSpPr>
            <a:spLocks noGrp="1"/>
          </p:cNvSpPr>
          <p:nvPr>
            <p:ph type="sldNum" sz="quarter" idx="12"/>
          </p:nvPr>
        </p:nvSpPr>
        <p:spPr/>
        <p:txBody>
          <a:bodyPr/>
          <a:lstStyle/>
          <a:p>
            <a:fld id="{1728505F-AAA9-4962-B6C4-A5BC5A34AA1E}"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221821150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p>
            <a:fld id="{2F2E42BC-CC31-4CA8-BD49-D7D2765FE1FB}" type="datetimeFigureOut">
              <a:rPr lang="en-GB" smtClean="0">
                <a:solidFill>
                  <a:prstClr val="black">
                    <a:tint val="75000"/>
                  </a:prstClr>
                </a:solidFill>
              </a:rPr>
              <a:pPr/>
              <a:t>09/12/2015</a:t>
            </a:fld>
            <a:endParaRPr lang="en-GB">
              <a:solidFill>
                <a:prstClr val="black">
                  <a:tint val="75000"/>
                </a:prstClr>
              </a:solidFill>
            </a:endParaRPr>
          </a:p>
        </p:txBody>
      </p:sp>
      <p:sp>
        <p:nvSpPr>
          <p:cNvPr id="4" name="Footer Placeholder 3"/>
          <p:cNvSpPr>
            <a:spLocks noGrp="1"/>
          </p:cNvSpPr>
          <p:nvPr>
            <p:ph type="ftr" sz="quarter" idx="11"/>
          </p:nvPr>
        </p:nvSpPr>
        <p:spPr/>
        <p:txBody>
          <a:bodyPr/>
          <a:lstStyle/>
          <a:p>
            <a:endParaRPr lang="en-GB">
              <a:solidFill>
                <a:prstClr val="black">
                  <a:tint val="75000"/>
                </a:prstClr>
              </a:solidFill>
            </a:endParaRPr>
          </a:p>
        </p:txBody>
      </p:sp>
      <p:sp>
        <p:nvSpPr>
          <p:cNvPr id="5" name="Slide Number Placeholder 4"/>
          <p:cNvSpPr>
            <a:spLocks noGrp="1"/>
          </p:cNvSpPr>
          <p:nvPr>
            <p:ph type="sldNum" sz="quarter" idx="12"/>
          </p:nvPr>
        </p:nvSpPr>
        <p:spPr/>
        <p:txBody>
          <a:bodyPr/>
          <a:lstStyle/>
          <a:p>
            <a:fld id="{1728505F-AAA9-4962-B6C4-A5BC5A34AA1E}"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419363320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F2E42BC-CC31-4CA8-BD49-D7D2765FE1FB}" type="datetimeFigureOut">
              <a:rPr lang="en-GB" smtClean="0">
                <a:solidFill>
                  <a:prstClr val="black">
                    <a:tint val="75000"/>
                  </a:prstClr>
                </a:solidFill>
              </a:rPr>
              <a:pPr/>
              <a:t>09/12/2015</a:t>
            </a:fld>
            <a:endParaRPr lang="en-GB">
              <a:solidFill>
                <a:prstClr val="black">
                  <a:tint val="75000"/>
                </a:prstClr>
              </a:solidFill>
            </a:endParaRPr>
          </a:p>
        </p:txBody>
      </p:sp>
      <p:sp>
        <p:nvSpPr>
          <p:cNvPr id="3" name="Footer Placeholder 2"/>
          <p:cNvSpPr>
            <a:spLocks noGrp="1"/>
          </p:cNvSpPr>
          <p:nvPr>
            <p:ph type="ftr" sz="quarter" idx="11"/>
          </p:nvPr>
        </p:nvSpPr>
        <p:spPr/>
        <p:txBody>
          <a:bodyPr/>
          <a:lstStyle/>
          <a:p>
            <a:endParaRPr lang="en-GB">
              <a:solidFill>
                <a:prstClr val="black">
                  <a:tint val="75000"/>
                </a:prstClr>
              </a:solidFill>
            </a:endParaRPr>
          </a:p>
        </p:txBody>
      </p:sp>
      <p:sp>
        <p:nvSpPr>
          <p:cNvPr id="4" name="Slide Number Placeholder 3"/>
          <p:cNvSpPr>
            <a:spLocks noGrp="1"/>
          </p:cNvSpPr>
          <p:nvPr>
            <p:ph type="sldNum" sz="quarter" idx="12"/>
          </p:nvPr>
        </p:nvSpPr>
        <p:spPr/>
        <p:txBody>
          <a:bodyPr/>
          <a:lstStyle/>
          <a:p>
            <a:fld id="{1728505F-AAA9-4962-B6C4-A5BC5A34AA1E}"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370725380"/>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F2E42BC-CC31-4CA8-BD49-D7D2765FE1FB}" type="datetimeFigureOut">
              <a:rPr lang="en-GB" smtClean="0">
                <a:solidFill>
                  <a:prstClr val="black">
                    <a:tint val="75000"/>
                  </a:prstClr>
                </a:solidFill>
              </a:rPr>
              <a:pPr/>
              <a:t>09/12/2015</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p>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p>
            <a:fld id="{1728505F-AAA9-4962-B6C4-A5BC5A34AA1E}"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230868480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F2E42BC-CC31-4CA8-BD49-D7D2765FE1FB}" type="datetimeFigureOut">
              <a:rPr lang="en-GB" smtClean="0">
                <a:solidFill>
                  <a:prstClr val="black">
                    <a:tint val="75000"/>
                  </a:prstClr>
                </a:solidFill>
              </a:rPr>
              <a:pPr/>
              <a:t>09/12/2015</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p>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p>
            <a:fld id="{1728505F-AAA9-4962-B6C4-A5BC5A34AA1E}"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86331574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2F2E42BC-CC31-4CA8-BD49-D7D2765FE1FB}" type="datetimeFigureOut">
              <a:rPr lang="en-GB" smtClean="0">
                <a:solidFill>
                  <a:prstClr val="black">
                    <a:tint val="75000"/>
                  </a:prstClr>
                </a:solidFill>
              </a:rPr>
              <a:pPr/>
              <a:t>09/12/2015</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1728505F-AAA9-4962-B6C4-A5BC5A34AA1E}"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4290126444"/>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2F2E42BC-CC31-4CA8-BD49-D7D2765FE1FB}" type="datetimeFigureOut">
              <a:rPr lang="en-GB" smtClean="0">
                <a:solidFill>
                  <a:prstClr val="black">
                    <a:tint val="75000"/>
                  </a:prstClr>
                </a:solidFill>
              </a:rPr>
              <a:pPr/>
              <a:t>09/12/2015</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1728505F-AAA9-4962-B6C4-A5BC5A34AA1E}"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1781314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p>
            <a:fld id="{2F2E42BC-CC31-4CA8-BD49-D7D2765FE1FB}" type="datetimeFigureOut">
              <a:rPr lang="en-GB" smtClean="0"/>
              <a:t>09/12/2015</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1728505F-AAA9-4962-B6C4-A5BC5A34AA1E}" type="slidenum">
              <a:rPr lang="en-GB" smtClean="0"/>
              <a:t>‹#›</a:t>
            </a:fld>
            <a:endParaRPr lang="en-GB"/>
          </a:p>
        </p:txBody>
      </p:sp>
    </p:spTree>
    <p:extLst>
      <p:ext uri="{BB962C8B-B14F-4D97-AF65-F5344CB8AC3E}">
        <p14:creationId xmlns:p14="http://schemas.microsoft.com/office/powerpoint/2010/main" val="6327672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F2E42BC-CC31-4CA8-BD49-D7D2765FE1FB}" type="datetimeFigureOut">
              <a:rPr lang="en-GB" smtClean="0"/>
              <a:t>09/12/2015</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1728505F-AAA9-4962-B6C4-A5BC5A34AA1E}" type="slidenum">
              <a:rPr lang="en-GB" smtClean="0"/>
              <a:t>‹#›</a:t>
            </a:fld>
            <a:endParaRPr lang="en-GB"/>
          </a:p>
        </p:txBody>
      </p:sp>
    </p:spTree>
    <p:extLst>
      <p:ext uri="{BB962C8B-B14F-4D97-AF65-F5344CB8AC3E}">
        <p14:creationId xmlns:p14="http://schemas.microsoft.com/office/powerpoint/2010/main" val="24882408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F2E42BC-CC31-4CA8-BD49-D7D2765FE1FB}" type="datetimeFigureOut">
              <a:rPr lang="en-GB" smtClean="0"/>
              <a:t>09/12/2015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728505F-AAA9-4962-B6C4-A5BC5A34AA1E}" type="slidenum">
              <a:rPr lang="en-GB" smtClean="0"/>
              <a:t>‹#›</a:t>
            </a:fld>
            <a:endParaRPr lang="en-GB"/>
          </a:p>
        </p:txBody>
      </p:sp>
    </p:spTree>
    <p:extLst>
      <p:ext uri="{BB962C8B-B14F-4D97-AF65-F5344CB8AC3E}">
        <p14:creationId xmlns:p14="http://schemas.microsoft.com/office/powerpoint/2010/main" val="36523536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F2E42BC-CC31-4CA8-BD49-D7D2765FE1FB}" type="datetimeFigureOut">
              <a:rPr lang="en-GB" smtClean="0"/>
              <a:t>09/12/2015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728505F-AAA9-4962-B6C4-A5BC5A34AA1E}" type="slidenum">
              <a:rPr lang="en-GB" smtClean="0"/>
              <a:t>‹#›</a:t>
            </a:fld>
            <a:endParaRPr lang="en-GB"/>
          </a:p>
        </p:txBody>
      </p:sp>
    </p:spTree>
    <p:extLst>
      <p:ext uri="{BB962C8B-B14F-4D97-AF65-F5344CB8AC3E}">
        <p14:creationId xmlns:p14="http://schemas.microsoft.com/office/powerpoint/2010/main" val="9099248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jpe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image" Target="../media/image5.png"/><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theme" Target="../theme/theme4.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image" Target="../media/image5.pn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3.xml"/><Relationship Id="rId3" Type="http://schemas.openxmlformats.org/officeDocument/2006/relationships/slideLayout" Target="../slideLayouts/slideLayout48.xml"/><Relationship Id="rId7" Type="http://schemas.openxmlformats.org/officeDocument/2006/relationships/slideLayout" Target="../slideLayouts/slideLayout52.xml"/><Relationship Id="rId12" Type="http://schemas.openxmlformats.org/officeDocument/2006/relationships/theme" Target="../theme/theme5.xml"/><Relationship Id="rId2" Type="http://schemas.openxmlformats.org/officeDocument/2006/relationships/slideLayout" Target="../slideLayouts/slideLayout47.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5" Type="http://schemas.openxmlformats.org/officeDocument/2006/relationships/slideLayout" Target="../slideLayouts/slideLayout50.xml"/><Relationship Id="rId10" Type="http://schemas.openxmlformats.org/officeDocument/2006/relationships/slideLayout" Target="../slideLayouts/slideLayout55.xml"/><Relationship Id="rId4" Type="http://schemas.openxmlformats.org/officeDocument/2006/relationships/slideLayout" Target="../slideLayouts/slideLayout49.xml"/><Relationship Id="rId9" Type="http://schemas.openxmlformats.org/officeDocument/2006/relationships/slideLayout" Target="../slideLayouts/slideLayout5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GB"/>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F2E42BC-CC31-4CA8-BD49-D7D2765FE1FB}" type="datetimeFigureOut">
              <a:rPr lang="en-GB" smtClean="0"/>
              <a:t>09/12/2015</a:t>
            </a:fld>
            <a:endParaRPr lang="en-GB"/>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728505F-AAA9-4962-B6C4-A5BC5A34AA1E}" type="slidenum">
              <a:rPr lang="en-GB" smtClean="0"/>
              <a:t>‹#›</a:t>
            </a:fld>
            <a:endParaRPr lang="en-GB"/>
          </a:p>
        </p:txBody>
      </p:sp>
    </p:spTree>
    <p:extLst>
      <p:ext uri="{BB962C8B-B14F-4D97-AF65-F5344CB8AC3E}">
        <p14:creationId xmlns:p14="http://schemas.microsoft.com/office/powerpoint/2010/main" val="2852957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9154" name="Rectangle 12"/>
          <p:cNvSpPr>
            <a:spLocks noChangeArrowheads="1"/>
          </p:cNvSpPr>
          <p:nvPr/>
        </p:nvSpPr>
        <p:spPr bwMode="auto">
          <a:xfrm>
            <a:off x="0" y="982663"/>
            <a:ext cx="8686800" cy="5332412"/>
          </a:xfrm>
          <a:prstGeom prst="rect">
            <a:avLst/>
          </a:prstGeom>
          <a:solidFill>
            <a:srgbClr val="E2D1A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fontAlgn="base" hangingPunct="1">
              <a:spcBef>
                <a:spcPct val="0"/>
              </a:spcBef>
              <a:spcAft>
                <a:spcPct val="0"/>
              </a:spcAft>
              <a:defRPr/>
            </a:pPr>
            <a:endParaRPr lang="en-GB" altLang="en-US" smtClean="0">
              <a:solidFill>
                <a:srgbClr val="000000"/>
              </a:solidFill>
            </a:endParaRPr>
          </a:p>
        </p:txBody>
      </p:sp>
      <p:sp>
        <p:nvSpPr>
          <p:cNvPr id="49155" name="Rectangle 3"/>
          <p:cNvSpPr>
            <a:spLocks noGrp="1" noChangeArrowheads="1"/>
          </p:cNvSpPr>
          <p:nvPr>
            <p:ph type="body" idx="1"/>
          </p:nvPr>
        </p:nvSpPr>
        <p:spPr bwMode="auto">
          <a:xfrm>
            <a:off x="285750" y="1435100"/>
            <a:ext cx="8078788" cy="4613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49156" name="Rectangle 9"/>
          <p:cNvSpPr>
            <a:spLocks noChangeArrowheads="1"/>
          </p:cNvSpPr>
          <p:nvPr/>
        </p:nvSpPr>
        <p:spPr bwMode="auto">
          <a:xfrm>
            <a:off x="0" y="688975"/>
            <a:ext cx="7556500" cy="404813"/>
          </a:xfrm>
          <a:prstGeom prst="rect">
            <a:avLst/>
          </a:prstGeom>
          <a:solidFill>
            <a:srgbClr val="F3742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fontAlgn="base" hangingPunct="1">
              <a:spcBef>
                <a:spcPct val="0"/>
              </a:spcBef>
              <a:spcAft>
                <a:spcPct val="0"/>
              </a:spcAft>
              <a:defRPr/>
            </a:pPr>
            <a:endParaRPr lang="en-US" altLang="en-US" sz="1400" smtClean="0">
              <a:solidFill>
                <a:srgbClr val="FFFFFF"/>
              </a:solidFill>
              <a:latin typeface="Trebuchet MS" pitchFamily="34" charset="0"/>
            </a:endParaRPr>
          </a:p>
        </p:txBody>
      </p:sp>
      <p:sp>
        <p:nvSpPr>
          <p:cNvPr id="49157" name="Rectangle 2"/>
          <p:cNvSpPr>
            <a:spLocks noGrp="1" noChangeArrowheads="1"/>
          </p:cNvSpPr>
          <p:nvPr>
            <p:ph type="title"/>
          </p:nvPr>
        </p:nvSpPr>
        <p:spPr bwMode="auto">
          <a:xfrm>
            <a:off x="285750" y="730250"/>
            <a:ext cx="5527675"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p>
        </p:txBody>
      </p:sp>
      <p:sp>
        <p:nvSpPr>
          <p:cNvPr id="5133" name="Rectangle 13"/>
          <p:cNvSpPr>
            <a:spLocks noGrp="1" noChangeArrowheads="1"/>
          </p:cNvSpPr>
          <p:nvPr>
            <p:ph type="sldNum" sz="quarter" idx="4"/>
          </p:nvPr>
        </p:nvSpPr>
        <p:spPr bwMode="auto">
          <a:xfrm>
            <a:off x="7843838" y="6454775"/>
            <a:ext cx="938212" cy="3063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900">
                <a:solidFill>
                  <a:srgbClr val="000000"/>
                </a:solidFill>
                <a:latin typeface="Arial" pitchFamily="34" charset="0"/>
                <a:cs typeface="Arial" charset="0"/>
              </a:defRPr>
            </a:lvl1pPr>
          </a:lstStyle>
          <a:p>
            <a:pPr fontAlgn="base">
              <a:spcBef>
                <a:spcPct val="0"/>
              </a:spcBef>
              <a:spcAft>
                <a:spcPct val="0"/>
              </a:spcAft>
              <a:defRPr/>
            </a:pPr>
            <a:fld id="{A28DB044-6603-41D9-A18C-F8728FE8EF99}" type="slidenum">
              <a:rPr lang="en-US"/>
              <a:pPr fontAlgn="base">
                <a:spcBef>
                  <a:spcPct val="0"/>
                </a:spcBef>
                <a:spcAft>
                  <a:spcPct val="0"/>
                </a:spcAft>
                <a:defRPr/>
              </a:pPr>
              <a:t>‹#›</a:t>
            </a:fld>
            <a:endParaRPr lang="en-US"/>
          </a:p>
        </p:txBody>
      </p:sp>
      <p:pic>
        <p:nvPicPr>
          <p:cNvPr id="49159" name="Picture 3" descr="Holding1"/>
          <p:cNvPicPr>
            <a:picLocks noChangeAspect="1" noChangeArrowheads="1"/>
          </p:cNvPicPr>
          <p:nvPr/>
        </p:nvPicPr>
        <p:blipFill>
          <a:blip r:embed="rId13">
            <a:extLst>
              <a:ext uri="{28A0092B-C50C-407E-A947-70E740481C1C}">
                <a14:useLocalDpi xmlns:a14="http://schemas.microsoft.com/office/drawing/2010/main" val="0"/>
              </a:ext>
            </a:extLst>
          </a:blip>
          <a:srcRect l="13177" t="21870" r="12239" b="30873"/>
          <a:stretch>
            <a:fillRect/>
          </a:stretch>
        </p:blipFill>
        <p:spPr bwMode="auto">
          <a:xfrm>
            <a:off x="7839075" y="282575"/>
            <a:ext cx="889000" cy="42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1044495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iming>
    <p:tnLst>
      <p:par>
        <p:cTn id="1" dur="indefinite" restart="never" nodeType="tmRoot"/>
      </p:par>
    </p:tnLst>
  </p:timing>
  <p:hf hdr="0" ftr="0" dt="0"/>
  <p:txStyles>
    <p:titleStyle>
      <a:lvl1pPr algn="l" rtl="0" eaLnBrk="0" fontAlgn="base" hangingPunct="0">
        <a:spcBef>
          <a:spcPct val="0"/>
        </a:spcBef>
        <a:spcAft>
          <a:spcPct val="0"/>
        </a:spcAft>
        <a:defRPr sz="1400">
          <a:solidFill>
            <a:schemeClr val="bg1"/>
          </a:solidFill>
          <a:latin typeface="+mj-lt"/>
          <a:ea typeface="+mj-ea"/>
          <a:cs typeface="+mj-cs"/>
        </a:defRPr>
      </a:lvl1pPr>
      <a:lvl2pPr algn="l" rtl="0" eaLnBrk="0" fontAlgn="base" hangingPunct="0">
        <a:spcBef>
          <a:spcPct val="0"/>
        </a:spcBef>
        <a:spcAft>
          <a:spcPct val="0"/>
        </a:spcAft>
        <a:defRPr sz="1400">
          <a:solidFill>
            <a:schemeClr val="bg1"/>
          </a:solidFill>
          <a:latin typeface="Trebuchet MS" pitchFamily="34" charset="0"/>
        </a:defRPr>
      </a:lvl2pPr>
      <a:lvl3pPr algn="l" rtl="0" eaLnBrk="0" fontAlgn="base" hangingPunct="0">
        <a:spcBef>
          <a:spcPct val="0"/>
        </a:spcBef>
        <a:spcAft>
          <a:spcPct val="0"/>
        </a:spcAft>
        <a:defRPr sz="1400">
          <a:solidFill>
            <a:schemeClr val="bg1"/>
          </a:solidFill>
          <a:latin typeface="Trebuchet MS" pitchFamily="34" charset="0"/>
        </a:defRPr>
      </a:lvl3pPr>
      <a:lvl4pPr algn="l" rtl="0" eaLnBrk="0" fontAlgn="base" hangingPunct="0">
        <a:spcBef>
          <a:spcPct val="0"/>
        </a:spcBef>
        <a:spcAft>
          <a:spcPct val="0"/>
        </a:spcAft>
        <a:defRPr sz="1400">
          <a:solidFill>
            <a:schemeClr val="bg1"/>
          </a:solidFill>
          <a:latin typeface="Trebuchet MS" pitchFamily="34" charset="0"/>
        </a:defRPr>
      </a:lvl4pPr>
      <a:lvl5pPr algn="l" rtl="0" eaLnBrk="0" fontAlgn="base" hangingPunct="0">
        <a:spcBef>
          <a:spcPct val="0"/>
        </a:spcBef>
        <a:spcAft>
          <a:spcPct val="0"/>
        </a:spcAft>
        <a:defRPr sz="1400">
          <a:solidFill>
            <a:schemeClr val="bg1"/>
          </a:solidFill>
          <a:latin typeface="Trebuchet MS" pitchFamily="34" charset="0"/>
        </a:defRPr>
      </a:lvl5pPr>
      <a:lvl6pPr marL="457200" algn="l" rtl="0" fontAlgn="base">
        <a:spcBef>
          <a:spcPct val="0"/>
        </a:spcBef>
        <a:spcAft>
          <a:spcPct val="0"/>
        </a:spcAft>
        <a:defRPr sz="1400">
          <a:solidFill>
            <a:schemeClr val="bg1"/>
          </a:solidFill>
          <a:latin typeface="Trebuchet MS" pitchFamily="34" charset="0"/>
        </a:defRPr>
      </a:lvl6pPr>
      <a:lvl7pPr marL="914400" algn="l" rtl="0" fontAlgn="base">
        <a:spcBef>
          <a:spcPct val="0"/>
        </a:spcBef>
        <a:spcAft>
          <a:spcPct val="0"/>
        </a:spcAft>
        <a:defRPr sz="1400">
          <a:solidFill>
            <a:schemeClr val="bg1"/>
          </a:solidFill>
          <a:latin typeface="Trebuchet MS" pitchFamily="34" charset="0"/>
        </a:defRPr>
      </a:lvl7pPr>
      <a:lvl8pPr marL="1371600" algn="l" rtl="0" fontAlgn="base">
        <a:spcBef>
          <a:spcPct val="0"/>
        </a:spcBef>
        <a:spcAft>
          <a:spcPct val="0"/>
        </a:spcAft>
        <a:defRPr sz="1400">
          <a:solidFill>
            <a:schemeClr val="bg1"/>
          </a:solidFill>
          <a:latin typeface="Trebuchet MS" pitchFamily="34" charset="0"/>
        </a:defRPr>
      </a:lvl8pPr>
      <a:lvl9pPr marL="1828800" algn="l" rtl="0" fontAlgn="base">
        <a:spcBef>
          <a:spcPct val="0"/>
        </a:spcBef>
        <a:spcAft>
          <a:spcPct val="0"/>
        </a:spcAft>
        <a:defRPr sz="1400">
          <a:solidFill>
            <a:schemeClr val="bg1"/>
          </a:solidFill>
          <a:latin typeface="Trebuchet MS" pitchFamily="34" charset="0"/>
        </a:defRPr>
      </a:lvl9pPr>
    </p:titleStyle>
    <p:bodyStyle>
      <a:lvl1pPr marL="273050" indent="-273050" algn="l" rtl="0" eaLnBrk="0" fontAlgn="base" hangingPunct="0">
        <a:spcBef>
          <a:spcPct val="20000"/>
        </a:spcBef>
        <a:spcAft>
          <a:spcPct val="0"/>
        </a:spcAft>
        <a:buChar char="•"/>
        <a:defRPr>
          <a:solidFill>
            <a:schemeClr val="tx1"/>
          </a:solidFill>
          <a:latin typeface="+mn-lt"/>
          <a:ea typeface="+mn-ea"/>
          <a:cs typeface="+mn-cs"/>
        </a:defRPr>
      </a:lvl1pPr>
      <a:lvl2pPr marL="752475" indent="-285750" algn="l" rtl="0" eaLnBrk="0" fontAlgn="base" hangingPunct="0">
        <a:spcBef>
          <a:spcPct val="20000"/>
        </a:spcBef>
        <a:spcAft>
          <a:spcPct val="0"/>
        </a:spcAft>
        <a:buFont typeface="Arial" charset="0"/>
        <a:buChar char="–"/>
        <a:defRPr sz="1600">
          <a:solidFill>
            <a:schemeClr val="tx1"/>
          </a:solidFill>
          <a:latin typeface="+mn-lt"/>
        </a:defRPr>
      </a:lvl2pPr>
      <a:lvl3pPr marL="1160463" indent="-228600" algn="l" rtl="0" eaLnBrk="0" fontAlgn="base" hangingPunct="0">
        <a:spcBef>
          <a:spcPct val="20000"/>
        </a:spcBef>
        <a:spcAft>
          <a:spcPct val="0"/>
        </a:spcAft>
        <a:buFont typeface="Arial" charset="0"/>
        <a:buChar char="–"/>
        <a:defRPr sz="1400">
          <a:solidFill>
            <a:schemeClr val="tx1"/>
          </a:solidFill>
          <a:latin typeface="+mn-lt"/>
        </a:defRPr>
      </a:lvl3pPr>
      <a:lvl4pPr marL="1568450" indent="-228600" algn="l" rtl="0" eaLnBrk="0" fontAlgn="base" hangingPunct="0">
        <a:spcBef>
          <a:spcPct val="20000"/>
        </a:spcBef>
        <a:spcAft>
          <a:spcPct val="0"/>
        </a:spcAft>
        <a:buFont typeface="Arial" charset="0"/>
        <a:buChar char="–"/>
        <a:defRPr sz="1200">
          <a:solidFill>
            <a:schemeClr val="tx1"/>
          </a:solidFill>
          <a:latin typeface="+mn-lt"/>
        </a:defRPr>
      </a:lvl4pPr>
      <a:lvl5pPr marL="1979613" indent="-231775" algn="l" rtl="0" eaLnBrk="0" fontAlgn="base" hangingPunct="0">
        <a:spcBef>
          <a:spcPct val="20000"/>
        </a:spcBef>
        <a:spcAft>
          <a:spcPct val="0"/>
        </a:spcAft>
        <a:buFont typeface="Arial" charset="0"/>
        <a:buChar char="–"/>
        <a:defRPr sz="1200">
          <a:solidFill>
            <a:schemeClr val="tx1"/>
          </a:solidFill>
          <a:latin typeface="+mn-lt"/>
        </a:defRPr>
      </a:lvl5pPr>
      <a:lvl6pPr marL="2436813" indent="-231775" algn="l" rtl="0" fontAlgn="base">
        <a:spcBef>
          <a:spcPct val="20000"/>
        </a:spcBef>
        <a:spcAft>
          <a:spcPct val="0"/>
        </a:spcAft>
        <a:buFont typeface="Arial" pitchFamily="34" charset="0"/>
        <a:buChar char="–"/>
        <a:defRPr sz="1200">
          <a:solidFill>
            <a:schemeClr val="tx1"/>
          </a:solidFill>
          <a:latin typeface="+mn-lt"/>
        </a:defRPr>
      </a:lvl6pPr>
      <a:lvl7pPr marL="2894013" indent="-231775" algn="l" rtl="0" fontAlgn="base">
        <a:spcBef>
          <a:spcPct val="20000"/>
        </a:spcBef>
        <a:spcAft>
          <a:spcPct val="0"/>
        </a:spcAft>
        <a:buFont typeface="Arial" pitchFamily="34" charset="0"/>
        <a:buChar char="–"/>
        <a:defRPr sz="1200">
          <a:solidFill>
            <a:schemeClr val="tx1"/>
          </a:solidFill>
          <a:latin typeface="+mn-lt"/>
        </a:defRPr>
      </a:lvl7pPr>
      <a:lvl8pPr marL="3351213" indent="-231775" algn="l" rtl="0" fontAlgn="base">
        <a:spcBef>
          <a:spcPct val="20000"/>
        </a:spcBef>
        <a:spcAft>
          <a:spcPct val="0"/>
        </a:spcAft>
        <a:buFont typeface="Arial" pitchFamily="34" charset="0"/>
        <a:buChar char="–"/>
        <a:defRPr sz="1200">
          <a:solidFill>
            <a:schemeClr val="tx1"/>
          </a:solidFill>
          <a:latin typeface="+mn-lt"/>
        </a:defRPr>
      </a:lvl8pPr>
      <a:lvl9pPr marL="3808413" indent="-231775" algn="l" rtl="0" fontAlgn="base">
        <a:spcBef>
          <a:spcPct val="20000"/>
        </a:spcBef>
        <a:spcAft>
          <a:spcPct val="0"/>
        </a:spcAft>
        <a:buFont typeface="Arial" pitchFamily="34" charset="0"/>
        <a:buChar char="–"/>
        <a:defRPr sz="12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51" name="Rectangle 3"/>
          <p:cNvSpPr>
            <a:spLocks noGrp="1" noChangeArrowheads="1"/>
          </p:cNvSpPr>
          <p:nvPr>
            <p:ph type="body" idx="1"/>
          </p:nvPr>
        </p:nvSpPr>
        <p:spPr bwMode="auto">
          <a:xfrm>
            <a:off x="285750" y="1134476"/>
            <a:ext cx="8078788" cy="461327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5129" name="Rectangle 9"/>
          <p:cNvSpPr>
            <a:spLocks noChangeArrowheads="1"/>
          </p:cNvSpPr>
          <p:nvPr/>
        </p:nvSpPr>
        <p:spPr bwMode="auto">
          <a:xfrm>
            <a:off x="1" y="393173"/>
            <a:ext cx="7416799" cy="404813"/>
          </a:xfrm>
          <a:prstGeom prst="rect">
            <a:avLst/>
          </a:prstGeom>
          <a:solidFill>
            <a:srgbClr val="F37421"/>
          </a:solidFill>
          <a:ln w="9525">
            <a:noFill/>
            <a:miter lim="800000"/>
            <a:headEnd/>
            <a:tailEnd/>
          </a:ln>
          <a:effectLst/>
        </p:spPr>
        <p:txBody>
          <a:bodyPr anchor="ctr"/>
          <a:lstStyle/>
          <a:p>
            <a:pPr fontAlgn="base">
              <a:spcBef>
                <a:spcPct val="0"/>
              </a:spcBef>
              <a:spcAft>
                <a:spcPct val="0"/>
              </a:spcAft>
              <a:defRPr/>
            </a:pPr>
            <a:endParaRPr lang="en-US" sz="1400">
              <a:solidFill>
                <a:srgbClr val="FFFFFF"/>
              </a:solidFill>
            </a:endParaRPr>
          </a:p>
        </p:txBody>
      </p:sp>
      <p:sp>
        <p:nvSpPr>
          <p:cNvPr id="2053" name="Rectangle 2"/>
          <p:cNvSpPr>
            <a:spLocks noGrp="1" noChangeArrowheads="1"/>
          </p:cNvSpPr>
          <p:nvPr>
            <p:ph type="title"/>
          </p:nvPr>
        </p:nvSpPr>
        <p:spPr bwMode="auto">
          <a:xfrm>
            <a:off x="285750" y="429626"/>
            <a:ext cx="5527675" cy="32385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dirty="0" smtClean="0"/>
              <a:t>Click to edit Master title style</a:t>
            </a:r>
          </a:p>
        </p:txBody>
      </p:sp>
      <p:pic>
        <p:nvPicPr>
          <p:cNvPr id="1566722" name="Picture 2" descr="Z:\Logos\RES logo folder\RES_logo_transparent.png"/>
          <p:cNvPicPr>
            <a:picLocks noChangeAspect="1" noChangeArrowheads="1"/>
          </p:cNvPicPr>
          <p:nvPr userDrawn="1"/>
        </p:nvPicPr>
        <p:blipFill>
          <a:blip r:embed="rId13" cstate="screen"/>
          <a:srcRect/>
          <a:stretch>
            <a:fillRect/>
          </a:stretch>
        </p:blipFill>
        <p:spPr bwMode="auto">
          <a:xfrm>
            <a:off x="7940518" y="384207"/>
            <a:ext cx="687821" cy="336127"/>
          </a:xfrm>
          <a:prstGeom prst="rect">
            <a:avLst/>
          </a:prstGeom>
          <a:noFill/>
        </p:spPr>
      </p:pic>
      <p:sp>
        <p:nvSpPr>
          <p:cNvPr id="11" name="Rectangle 9"/>
          <p:cNvSpPr>
            <a:spLocks noChangeArrowheads="1"/>
          </p:cNvSpPr>
          <p:nvPr userDrawn="1"/>
        </p:nvSpPr>
        <p:spPr bwMode="auto">
          <a:xfrm rot="16200000" flipV="1">
            <a:off x="-3010127" y="3740373"/>
            <a:ext cx="6127753" cy="107506"/>
          </a:xfrm>
          <a:prstGeom prst="rect">
            <a:avLst/>
          </a:prstGeom>
          <a:solidFill>
            <a:srgbClr val="F37421"/>
          </a:solidFill>
          <a:ln w="9525">
            <a:noFill/>
            <a:miter lim="800000"/>
            <a:headEnd/>
            <a:tailEnd/>
          </a:ln>
          <a:effectLst/>
        </p:spPr>
        <p:txBody>
          <a:bodyPr anchor="ctr"/>
          <a:lstStyle/>
          <a:p>
            <a:pPr fontAlgn="base">
              <a:spcBef>
                <a:spcPct val="0"/>
              </a:spcBef>
              <a:spcAft>
                <a:spcPct val="0"/>
              </a:spcAft>
              <a:defRPr/>
            </a:pPr>
            <a:endParaRPr lang="en-US" sz="1400">
              <a:solidFill>
                <a:srgbClr val="FFFFFF"/>
              </a:solidFill>
            </a:endParaRPr>
          </a:p>
        </p:txBody>
      </p:sp>
      <p:sp>
        <p:nvSpPr>
          <p:cNvPr id="7" name="Date Placeholder 3"/>
          <p:cNvSpPr>
            <a:spLocks noGrp="1"/>
          </p:cNvSpPr>
          <p:nvPr>
            <p:ph type="dt" sz="half" idx="2"/>
          </p:nvPr>
        </p:nvSpPr>
        <p:spPr>
          <a:xfrm>
            <a:off x="457200" y="6356350"/>
            <a:ext cx="2133600" cy="365125"/>
          </a:xfrm>
          <a:prstGeom prst="rect">
            <a:avLst/>
          </a:prstGeom>
        </p:spPr>
        <p:txBody>
          <a:bodyPr/>
          <a:lstStyle>
            <a:lvl1pPr>
              <a:defRPr>
                <a:solidFill>
                  <a:schemeClr val="bg2">
                    <a:lumMod val="60000"/>
                    <a:lumOff val="40000"/>
                  </a:schemeClr>
                </a:solidFill>
              </a:defRPr>
            </a:lvl1pPr>
          </a:lstStyle>
          <a:p>
            <a:pPr fontAlgn="base">
              <a:spcBef>
                <a:spcPct val="0"/>
              </a:spcBef>
              <a:spcAft>
                <a:spcPct val="0"/>
              </a:spcAft>
            </a:pPr>
            <a:endParaRPr lang="en-GB">
              <a:solidFill>
                <a:srgbClr val="969696">
                  <a:lumMod val="60000"/>
                  <a:lumOff val="40000"/>
                </a:srgbClr>
              </a:solidFill>
              <a:latin typeface="Arial" charset="0"/>
            </a:endParaRPr>
          </a:p>
        </p:txBody>
      </p:sp>
      <p:sp>
        <p:nvSpPr>
          <p:cNvPr id="8" name="Footer Placeholder 4"/>
          <p:cNvSpPr>
            <a:spLocks noGrp="1"/>
          </p:cNvSpPr>
          <p:nvPr>
            <p:ph type="ftr" sz="quarter" idx="3"/>
          </p:nvPr>
        </p:nvSpPr>
        <p:spPr>
          <a:xfrm>
            <a:off x="3124200" y="6356350"/>
            <a:ext cx="2895600" cy="365125"/>
          </a:xfrm>
          <a:prstGeom prst="rect">
            <a:avLst/>
          </a:prstGeom>
        </p:spPr>
        <p:txBody>
          <a:bodyPr/>
          <a:lstStyle>
            <a:lvl1pPr>
              <a:defRPr>
                <a:solidFill>
                  <a:schemeClr val="bg2">
                    <a:lumMod val="60000"/>
                    <a:lumOff val="40000"/>
                  </a:schemeClr>
                </a:solidFill>
              </a:defRPr>
            </a:lvl1pPr>
          </a:lstStyle>
          <a:p>
            <a:pPr fontAlgn="base">
              <a:spcBef>
                <a:spcPct val="0"/>
              </a:spcBef>
              <a:spcAft>
                <a:spcPct val="0"/>
              </a:spcAft>
            </a:pPr>
            <a:endParaRPr lang="en-GB">
              <a:solidFill>
                <a:srgbClr val="969696">
                  <a:lumMod val="60000"/>
                  <a:lumOff val="40000"/>
                </a:srgbClr>
              </a:solidFill>
              <a:latin typeface="Arial" charset="0"/>
            </a:endParaRPr>
          </a:p>
        </p:txBody>
      </p:sp>
      <p:sp>
        <p:nvSpPr>
          <p:cNvPr id="9" name="Slide Number Placeholder 5"/>
          <p:cNvSpPr>
            <a:spLocks noGrp="1"/>
          </p:cNvSpPr>
          <p:nvPr>
            <p:ph type="sldNum" sz="quarter" idx="4"/>
          </p:nvPr>
        </p:nvSpPr>
        <p:spPr>
          <a:xfrm>
            <a:off x="6845808" y="6356350"/>
            <a:ext cx="2133600" cy="365125"/>
          </a:xfrm>
          <a:prstGeom prst="rect">
            <a:avLst/>
          </a:prstGeom>
        </p:spPr>
        <p:txBody>
          <a:bodyPr/>
          <a:lstStyle>
            <a:lvl1pPr algn="r">
              <a:defRPr>
                <a:solidFill>
                  <a:schemeClr val="bg2">
                    <a:lumMod val="60000"/>
                    <a:lumOff val="40000"/>
                  </a:schemeClr>
                </a:solidFill>
              </a:defRPr>
            </a:lvl1pPr>
          </a:lstStyle>
          <a:p>
            <a:pPr fontAlgn="base">
              <a:spcBef>
                <a:spcPct val="0"/>
              </a:spcBef>
              <a:spcAft>
                <a:spcPct val="0"/>
              </a:spcAft>
            </a:pPr>
            <a:fld id="{115EFD02-6CCC-46C7-B9FA-587A28970004}" type="slidenum">
              <a:rPr lang="en-GB" smtClean="0">
                <a:solidFill>
                  <a:srgbClr val="969696">
                    <a:lumMod val="60000"/>
                    <a:lumOff val="40000"/>
                  </a:srgbClr>
                </a:solidFill>
                <a:latin typeface="Arial" charset="0"/>
              </a:rPr>
              <a:pPr fontAlgn="base">
                <a:spcBef>
                  <a:spcPct val="0"/>
                </a:spcBef>
                <a:spcAft>
                  <a:spcPct val="0"/>
                </a:spcAft>
              </a:pPr>
              <a:t>‹#›</a:t>
            </a:fld>
            <a:endParaRPr lang="en-GB">
              <a:solidFill>
                <a:srgbClr val="969696">
                  <a:lumMod val="60000"/>
                  <a:lumOff val="40000"/>
                </a:srgbClr>
              </a:solidFill>
              <a:latin typeface="Arial" charset="0"/>
            </a:endParaRPr>
          </a:p>
        </p:txBody>
      </p:sp>
    </p:spTree>
    <p:extLst>
      <p:ext uri="{BB962C8B-B14F-4D97-AF65-F5344CB8AC3E}">
        <p14:creationId xmlns:p14="http://schemas.microsoft.com/office/powerpoint/2010/main" val="2238940692"/>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ransition/>
  <p:timing>
    <p:tnLst>
      <p:par>
        <p:cTn id="1" dur="indefinite" restart="never" nodeType="tmRoot"/>
      </p:par>
    </p:tnLst>
  </p:timing>
  <p:hf sldNum="0" hdr="0" ftr="0" dt="0"/>
  <p:txStyles>
    <p:titleStyle>
      <a:lvl1pPr algn="l" rtl="0" eaLnBrk="0" fontAlgn="base" hangingPunct="0">
        <a:spcBef>
          <a:spcPct val="0"/>
        </a:spcBef>
        <a:spcAft>
          <a:spcPct val="0"/>
        </a:spcAft>
        <a:defRPr sz="2000">
          <a:solidFill>
            <a:schemeClr val="bg1"/>
          </a:solidFill>
          <a:latin typeface="+mj-lt"/>
          <a:ea typeface="+mj-ea"/>
          <a:cs typeface="+mj-cs"/>
        </a:defRPr>
      </a:lvl1pPr>
      <a:lvl2pPr algn="l" rtl="0" eaLnBrk="0" fontAlgn="base" hangingPunct="0">
        <a:spcBef>
          <a:spcPct val="0"/>
        </a:spcBef>
        <a:spcAft>
          <a:spcPct val="0"/>
        </a:spcAft>
        <a:defRPr sz="1400">
          <a:solidFill>
            <a:schemeClr val="bg1"/>
          </a:solidFill>
          <a:latin typeface="Trebuchet MS" pitchFamily="34" charset="0"/>
        </a:defRPr>
      </a:lvl2pPr>
      <a:lvl3pPr algn="l" rtl="0" eaLnBrk="0" fontAlgn="base" hangingPunct="0">
        <a:spcBef>
          <a:spcPct val="0"/>
        </a:spcBef>
        <a:spcAft>
          <a:spcPct val="0"/>
        </a:spcAft>
        <a:defRPr sz="1400">
          <a:solidFill>
            <a:schemeClr val="bg1"/>
          </a:solidFill>
          <a:latin typeface="Trebuchet MS" pitchFamily="34" charset="0"/>
        </a:defRPr>
      </a:lvl3pPr>
      <a:lvl4pPr algn="l" rtl="0" eaLnBrk="0" fontAlgn="base" hangingPunct="0">
        <a:spcBef>
          <a:spcPct val="0"/>
        </a:spcBef>
        <a:spcAft>
          <a:spcPct val="0"/>
        </a:spcAft>
        <a:defRPr sz="1400">
          <a:solidFill>
            <a:schemeClr val="bg1"/>
          </a:solidFill>
          <a:latin typeface="Trebuchet MS" pitchFamily="34" charset="0"/>
        </a:defRPr>
      </a:lvl4pPr>
      <a:lvl5pPr algn="l" rtl="0" eaLnBrk="0" fontAlgn="base" hangingPunct="0">
        <a:spcBef>
          <a:spcPct val="0"/>
        </a:spcBef>
        <a:spcAft>
          <a:spcPct val="0"/>
        </a:spcAft>
        <a:defRPr sz="1400">
          <a:solidFill>
            <a:schemeClr val="bg1"/>
          </a:solidFill>
          <a:latin typeface="Trebuchet MS" pitchFamily="34" charset="0"/>
        </a:defRPr>
      </a:lvl5pPr>
      <a:lvl6pPr marL="457200" algn="l" rtl="0" fontAlgn="base">
        <a:spcBef>
          <a:spcPct val="0"/>
        </a:spcBef>
        <a:spcAft>
          <a:spcPct val="0"/>
        </a:spcAft>
        <a:defRPr sz="1400">
          <a:solidFill>
            <a:schemeClr val="bg1"/>
          </a:solidFill>
          <a:latin typeface="Trebuchet MS" pitchFamily="34" charset="0"/>
        </a:defRPr>
      </a:lvl6pPr>
      <a:lvl7pPr marL="914400" algn="l" rtl="0" fontAlgn="base">
        <a:spcBef>
          <a:spcPct val="0"/>
        </a:spcBef>
        <a:spcAft>
          <a:spcPct val="0"/>
        </a:spcAft>
        <a:defRPr sz="1400">
          <a:solidFill>
            <a:schemeClr val="bg1"/>
          </a:solidFill>
          <a:latin typeface="Trebuchet MS" pitchFamily="34" charset="0"/>
        </a:defRPr>
      </a:lvl7pPr>
      <a:lvl8pPr marL="1371600" algn="l" rtl="0" fontAlgn="base">
        <a:spcBef>
          <a:spcPct val="0"/>
        </a:spcBef>
        <a:spcAft>
          <a:spcPct val="0"/>
        </a:spcAft>
        <a:defRPr sz="1400">
          <a:solidFill>
            <a:schemeClr val="bg1"/>
          </a:solidFill>
          <a:latin typeface="Trebuchet MS" pitchFamily="34" charset="0"/>
        </a:defRPr>
      </a:lvl8pPr>
      <a:lvl9pPr marL="1828800" algn="l" rtl="0" fontAlgn="base">
        <a:spcBef>
          <a:spcPct val="0"/>
        </a:spcBef>
        <a:spcAft>
          <a:spcPct val="0"/>
        </a:spcAft>
        <a:defRPr sz="1400">
          <a:solidFill>
            <a:schemeClr val="bg1"/>
          </a:solidFill>
          <a:latin typeface="Trebuchet MS" pitchFamily="34" charset="0"/>
        </a:defRPr>
      </a:lvl9pPr>
    </p:titleStyle>
    <p:bodyStyle>
      <a:lvl1pPr marL="273050" indent="-273050" algn="l" rtl="0" eaLnBrk="0" fontAlgn="base" hangingPunct="0">
        <a:spcBef>
          <a:spcPct val="20000"/>
        </a:spcBef>
        <a:spcAft>
          <a:spcPct val="0"/>
        </a:spcAft>
        <a:buChar char="•"/>
        <a:defRPr>
          <a:solidFill>
            <a:schemeClr val="tx1"/>
          </a:solidFill>
          <a:latin typeface="+mn-lt"/>
          <a:ea typeface="+mn-ea"/>
          <a:cs typeface="+mn-cs"/>
        </a:defRPr>
      </a:lvl1pPr>
      <a:lvl2pPr marL="752475" indent="-285750" algn="l" rtl="0" eaLnBrk="0" fontAlgn="base" hangingPunct="0">
        <a:spcBef>
          <a:spcPct val="20000"/>
        </a:spcBef>
        <a:spcAft>
          <a:spcPct val="0"/>
        </a:spcAft>
        <a:buFont typeface="Arial" charset="0"/>
        <a:buChar char="–"/>
        <a:defRPr sz="1600">
          <a:solidFill>
            <a:schemeClr val="tx1"/>
          </a:solidFill>
          <a:latin typeface="+mn-lt"/>
        </a:defRPr>
      </a:lvl2pPr>
      <a:lvl3pPr marL="1160463" indent="-228600" algn="l" rtl="0" eaLnBrk="0" fontAlgn="base" hangingPunct="0">
        <a:spcBef>
          <a:spcPct val="20000"/>
        </a:spcBef>
        <a:spcAft>
          <a:spcPct val="0"/>
        </a:spcAft>
        <a:buFont typeface="Arial" charset="0"/>
        <a:buChar char="–"/>
        <a:defRPr sz="1400">
          <a:solidFill>
            <a:schemeClr val="tx1"/>
          </a:solidFill>
          <a:latin typeface="+mn-lt"/>
        </a:defRPr>
      </a:lvl3pPr>
      <a:lvl4pPr marL="1568450" indent="-228600" algn="l" rtl="0" eaLnBrk="0" fontAlgn="base" hangingPunct="0">
        <a:spcBef>
          <a:spcPct val="20000"/>
        </a:spcBef>
        <a:spcAft>
          <a:spcPct val="0"/>
        </a:spcAft>
        <a:buFont typeface="Arial" charset="0"/>
        <a:buChar char="–"/>
        <a:defRPr sz="1200">
          <a:solidFill>
            <a:schemeClr val="tx1"/>
          </a:solidFill>
          <a:latin typeface="+mn-lt"/>
        </a:defRPr>
      </a:lvl4pPr>
      <a:lvl5pPr marL="1979613" indent="-231775" algn="l" rtl="0" eaLnBrk="0" fontAlgn="base" hangingPunct="0">
        <a:spcBef>
          <a:spcPct val="20000"/>
        </a:spcBef>
        <a:spcAft>
          <a:spcPct val="0"/>
        </a:spcAft>
        <a:buFont typeface="Arial" charset="0"/>
        <a:buChar char="–"/>
        <a:defRPr sz="1200">
          <a:solidFill>
            <a:schemeClr val="tx1"/>
          </a:solidFill>
          <a:latin typeface="+mn-lt"/>
        </a:defRPr>
      </a:lvl5pPr>
      <a:lvl6pPr marL="2436813" indent="-231775" algn="l" rtl="0" fontAlgn="base">
        <a:spcBef>
          <a:spcPct val="20000"/>
        </a:spcBef>
        <a:spcAft>
          <a:spcPct val="0"/>
        </a:spcAft>
        <a:buFont typeface="Arial" pitchFamily="34" charset="0"/>
        <a:buChar char="–"/>
        <a:defRPr sz="1200">
          <a:solidFill>
            <a:schemeClr val="tx1"/>
          </a:solidFill>
          <a:latin typeface="+mn-lt"/>
        </a:defRPr>
      </a:lvl6pPr>
      <a:lvl7pPr marL="2894013" indent="-231775" algn="l" rtl="0" fontAlgn="base">
        <a:spcBef>
          <a:spcPct val="20000"/>
        </a:spcBef>
        <a:spcAft>
          <a:spcPct val="0"/>
        </a:spcAft>
        <a:buFont typeface="Arial" pitchFamily="34" charset="0"/>
        <a:buChar char="–"/>
        <a:defRPr sz="1200">
          <a:solidFill>
            <a:schemeClr val="tx1"/>
          </a:solidFill>
          <a:latin typeface="+mn-lt"/>
        </a:defRPr>
      </a:lvl7pPr>
      <a:lvl8pPr marL="3351213" indent="-231775" algn="l" rtl="0" fontAlgn="base">
        <a:spcBef>
          <a:spcPct val="20000"/>
        </a:spcBef>
        <a:spcAft>
          <a:spcPct val="0"/>
        </a:spcAft>
        <a:buFont typeface="Arial" pitchFamily="34" charset="0"/>
        <a:buChar char="–"/>
        <a:defRPr sz="1200">
          <a:solidFill>
            <a:schemeClr val="tx1"/>
          </a:solidFill>
          <a:latin typeface="+mn-lt"/>
        </a:defRPr>
      </a:lvl8pPr>
      <a:lvl9pPr marL="3808413" indent="-231775" algn="l" rtl="0" fontAlgn="base">
        <a:spcBef>
          <a:spcPct val="20000"/>
        </a:spcBef>
        <a:spcAft>
          <a:spcPct val="0"/>
        </a:spcAft>
        <a:buFont typeface="Arial" pitchFamily="34" charset="0"/>
        <a:buChar char="–"/>
        <a:defRPr sz="12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51" name="Rectangle 3"/>
          <p:cNvSpPr>
            <a:spLocks noGrp="1" noChangeArrowheads="1"/>
          </p:cNvSpPr>
          <p:nvPr>
            <p:ph type="body" idx="1"/>
          </p:nvPr>
        </p:nvSpPr>
        <p:spPr bwMode="auto">
          <a:xfrm>
            <a:off x="285750" y="1134476"/>
            <a:ext cx="8078788" cy="461327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5129" name="Rectangle 9"/>
          <p:cNvSpPr>
            <a:spLocks noChangeArrowheads="1"/>
          </p:cNvSpPr>
          <p:nvPr/>
        </p:nvSpPr>
        <p:spPr bwMode="auto">
          <a:xfrm>
            <a:off x="1" y="393173"/>
            <a:ext cx="7416799" cy="404813"/>
          </a:xfrm>
          <a:prstGeom prst="rect">
            <a:avLst/>
          </a:prstGeom>
          <a:solidFill>
            <a:srgbClr val="F37421"/>
          </a:solidFill>
          <a:ln w="9525">
            <a:noFill/>
            <a:miter lim="800000"/>
            <a:headEnd/>
            <a:tailEnd/>
          </a:ln>
          <a:effectLst/>
        </p:spPr>
        <p:txBody>
          <a:bodyPr anchor="ctr"/>
          <a:lstStyle/>
          <a:p>
            <a:pPr fontAlgn="base">
              <a:spcBef>
                <a:spcPct val="0"/>
              </a:spcBef>
              <a:spcAft>
                <a:spcPct val="0"/>
              </a:spcAft>
              <a:defRPr/>
            </a:pPr>
            <a:endParaRPr lang="en-US" sz="1400">
              <a:solidFill>
                <a:srgbClr val="FFFFFF"/>
              </a:solidFill>
            </a:endParaRPr>
          </a:p>
        </p:txBody>
      </p:sp>
      <p:sp>
        <p:nvSpPr>
          <p:cNvPr id="2053" name="Rectangle 2"/>
          <p:cNvSpPr>
            <a:spLocks noGrp="1" noChangeArrowheads="1"/>
          </p:cNvSpPr>
          <p:nvPr>
            <p:ph type="title"/>
          </p:nvPr>
        </p:nvSpPr>
        <p:spPr bwMode="auto">
          <a:xfrm>
            <a:off x="285750" y="429626"/>
            <a:ext cx="5527675" cy="32385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dirty="0" smtClean="0"/>
              <a:t>Click to edit Master title style</a:t>
            </a:r>
          </a:p>
        </p:txBody>
      </p:sp>
      <p:pic>
        <p:nvPicPr>
          <p:cNvPr id="1566722" name="Picture 2" descr="Z:\Logos\RES logo folder\RES_logo_transparent.png"/>
          <p:cNvPicPr>
            <a:picLocks noChangeAspect="1" noChangeArrowheads="1"/>
          </p:cNvPicPr>
          <p:nvPr userDrawn="1"/>
        </p:nvPicPr>
        <p:blipFill>
          <a:blip r:embed="rId14" cstate="screen"/>
          <a:srcRect/>
          <a:stretch>
            <a:fillRect/>
          </a:stretch>
        </p:blipFill>
        <p:spPr bwMode="auto">
          <a:xfrm>
            <a:off x="7940518" y="384207"/>
            <a:ext cx="687821" cy="336127"/>
          </a:xfrm>
          <a:prstGeom prst="rect">
            <a:avLst/>
          </a:prstGeom>
          <a:noFill/>
        </p:spPr>
      </p:pic>
      <p:sp>
        <p:nvSpPr>
          <p:cNvPr id="11" name="Rectangle 9"/>
          <p:cNvSpPr>
            <a:spLocks noChangeArrowheads="1"/>
          </p:cNvSpPr>
          <p:nvPr userDrawn="1"/>
        </p:nvSpPr>
        <p:spPr bwMode="auto">
          <a:xfrm rot="16200000" flipV="1">
            <a:off x="-3010127" y="3740373"/>
            <a:ext cx="6127753" cy="107506"/>
          </a:xfrm>
          <a:prstGeom prst="rect">
            <a:avLst/>
          </a:prstGeom>
          <a:solidFill>
            <a:srgbClr val="F37421"/>
          </a:solidFill>
          <a:ln w="9525">
            <a:noFill/>
            <a:miter lim="800000"/>
            <a:headEnd/>
            <a:tailEnd/>
          </a:ln>
          <a:effectLst/>
        </p:spPr>
        <p:txBody>
          <a:bodyPr anchor="ctr"/>
          <a:lstStyle/>
          <a:p>
            <a:pPr fontAlgn="base">
              <a:spcBef>
                <a:spcPct val="0"/>
              </a:spcBef>
              <a:spcAft>
                <a:spcPct val="0"/>
              </a:spcAft>
              <a:defRPr/>
            </a:pPr>
            <a:endParaRPr lang="en-US" sz="1400">
              <a:solidFill>
                <a:srgbClr val="FFFFFF"/>
              </a:solidFill>
            </a:endParaRPr>
          </a:p>
        </p:txBody>
      </p:sp>
    </p:spTree>
    <p:extLst>
      <p:ext uri="{BB962C8B-B14F-4D97-AF65-F5344CB8AC3E}">
        <p14:creationId xmlns:p14="http://schemas.microsoft.com/office/powerpoint/2010/main" val="982629174"/>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Lst>
  <p:transition/>
  <p:timing>
    <p:tnLst>
      <p:par>
        <p:cTn id="1" dur="indefinite" restart="never" nodeType="tmRoot"/>
      </p:par>
    </p:tnLst>
  </p:timing>
  <p:hf hdr="0" ftr="0" dt="0"/>
  <p:txStyles>
    <p:titleStyle>
      <a:lvl1pPr algn="l" rtl="0" eaLnBrk="0" fontAlgn="base" hangingPunct="0">
        <a:spcBef>
          <a:spcPct val="0"/>
        </a:spcBef>
        <a:spcAft>
          <a:spcPct val="0"/>
        </a:spcAft>
        <a:defRPr sz="2000">
          <a:solidFill>
            <a:schemeClr val="bg1"/>
          </a:solidFill>
          <a:latin typeface="+mj-lt"/>
          <a:ea typeface="+mj-ea"/>
          <a:cs typeface="+mj-cs"/>
        </a:defRPr>
      </a:lvl1pPr>
      <a:lvl2pPr algn="l" rtl="0" eaLnBrk="0" fontAlgn="base" hangingPunct="0">
        <a:spcBef>
          <a:spcPct val="0"/>
        </a:spcBef>
        <a:spcAft>
          <a:spcPct val="0"/>
        </a:spcAft>
        <a:defRPr sz="1400">
          <a:solidFill>
            <a:schemeClr val="bg1"/>
          </a:solidFill>
          <a:latin typeface="Trebuchet MS" pitchFamily="34" charset="0"/>
        </a:defRPr>
      </a:lvl2pPr>
      <a:lvl3pPr algn="l" rtl="0" eaLnBrk="0" fontAlgn="base" hangingPunct="0">
        <a:spcBef>
          <a:spcPct val="0"/>
        </a:spcBef>
        <a:spcAft>
          <a:spcPct val="0"/>
        </a:spcAft>
        <a:defRPr sz="1400">
          <a:solidFill>
            <a:schemeClr val="bg1"/>
          </a:solidFill>
          <a:latin typeface="Trebuchet MS" pitchFamily="34" charset="0"/>
        </a:defRPr>
      </a:lvl3pPr>
      <a:lvl4pPr algn="l" rtl="0" eaLnBrk="0" fontAlgn="base" hangingPunct="0">
        <a:spcBef>
          <a:spcPct val="0"/>
        </a:spcBef>
        <a:spcAft>
          <a:spcPct val="0"/>
        </a:spcAft>
        <a:defRPr sz="1400">
          <a:solidFill>
            <a:schemeClr val="bg1"/>
          </a:solidFill>
          <a:latin typeface="Trebuchet MS" pitchFamily="34" charset="0"/>
        </a:defRPr>
      </a:lvl4pPr>
      <a:lvl5pPr algn="l" rtl="0" eaLnBrk="0" fontAlgn="base" hangingPunct="0">
        <a:spcBef>
          <a:spcPct val="0"/>
        </a:spcBef>
        <a:spcAft>
          <a:spcPct val="0"/>
        </a:spcAft>
        <a:defRPr sz="1400">
          <a:solidFill>
            <a:schemeClr val="bg1"/>
          </a:solidFill>
          <a:latin typeface="Trebuchet MS" pitchFamily="34" charset="0"/>
        </a:defRPr>
      </a:lvl5pPr>
      <a:lvl6pPr marL="457200" algn="l" rtl="0" fontAlgn="base">
        <a:spcBef>
          <a:spcPct val="0"/>
        </a:spcBef>
        <a:spcAft>
          <a:spcPct val="0"/>
        </a:spcAft>
        <a:defRPr sz="1400">
          <a:solidFill>
            <a:schemeClr val="bg1"/>
          </a:solidFill>
          <a:latin typeface="Trebuchet MS" pitchFamily="34" charset="0"/>
        </a:defRPr>
      </a:lvl6pPr>
      <a:lvl7pPr marL="914400" algn="l" rtl="0" fontAlgn="base">
        <a:spcBef>
          <a:spcPct val="0"/>
        </a:spcBef>
        <a:spcAft>
          <a:spcPct val="0"/>
        </a:spcAft>
        <a:defRPr sz="1400">
          <a:solidFill>
            <a:schemeClr val="bg1"/>
          </a:solidFill>
          <a:latin typeface="Trebuchet MS" pitchFamily="34" charset="0"/>
        </a:defRPr>
      </a:lvl7pPr>
      <a:lvl8pPr marL="1371600" algn="l" rtl="0" fontAlgn="base">
        <a:spcBef>
          <a:spcPct val="0"/>
        </a:spcBef>
        <a:spcAft>
          <a:spcPct val="0"/>
        </a:spcAft>
        <a:defRPr sz="1400">
          <a:solidFill>
            <a:schemeClr val="bg1"/>
          </a:solidFill>
          <a:latin typeface="Trebuchet MS" pitchFamily="34" charset="0"/>
        </a:defRPr>
      </a:lvl8pPr>
      <a:lvl9pPr marL="1828800" algn="l" rtl="0" fontAlgn="base">
        <a:spcBef>
          <a:spcPct val="0"/>
        </a:spcBef>
        <a:spcAft>
          <a:spcPct val="0"/>
        </a:spcAft>
        <a:defRPr sz="1400">
          <a:solidFill>
            <a:schemeClr val="bg1"/>
          </a:solidFill>
          <a:latin typeface="Trebuchet MS" pitchFamily="34" charset="0"/>
        </a:defRPr>
      </a:lvl9pPr>
    </p:titleStyle>
    <p:bodyStyle>
      <a:lvl1pPr marL="273050" indent="-273050" algn="l" rtl="0" eaLnBrk="0" fontAlgn="base" hangingPunct="0">
        <a:spcBef>
          <a:spcPct val="20000"/>
        </a:spcBef>
        <a:spcAft>
          <a:spcPct val="0"/>
        </a:spcAft>
        <a:buChar char="•"/>
        <a:defRPr>
          <a:solidFill>
            <a:schemeClr val="tx1"/>
          </a:solidFill>
          <a:latin typeface="+mn-lt"/>
          <a:ea typeface="+mn-ea"/>
          <a:cs typeface="+mn-cs"/>
        </a:defRPr>
      </a:lvl1pPr>
      <a:lvl2pPr marL="752475" indent="-285750" algn="l" rtl="0" eaLnBrk="0" fontAlgn="base" hangingPunct="0">
        <a:spcBef>
          <a:spcPct val="20000"/>
        </a:spcBef>
        <a:spcAft>
          <a:spcPct val="0"/>
        </a:spcAft>
        <a:buFont typeface="Arial" charset="0"/>
        <a:buChar char="–"/>
        <a:defRPr sz="1600">
          <a:solidFill>
            <a:schemeClr val="tx1"/>
          </a:solidFill>
          <a:latin typeface="+mn-lt"/>
        </a:defRPr>
      </a:lvl2pPr>
      <a:lvl3pPr marL="1160463" indent="-228600" algn="l" rtl="0" eaLnBrk="0" fontAlgn="base" hangingPunct="0">
        <a:spcBef>
          <a:spcPct val="20000"/>
        </a:spcBef>
        <a:spcAft>
          <a:spcPct val="0"/>
        </a:spcAft>
        <a:buFont typeface="Arial" charset="0"/>
        <a:buChar char="–"/>
        <a:defRPr sz="1400">
          <a:solidFill>
            <a:schemeClr val="tx1"/>
          </a:solidFill>
          <a:latin typeface="+mn-lt"/>
        </a:defRPr>
      </a:lvl3pPr>
      <a:lvl4pPr marL="1568450" indent="-228600" algn="l" rtl="0" eaLnBrk="0" fontAlgn="base" hangingPunct="0">
        <a:spcBef>
          <a:spcPct val="20000"/>
        </a:spcBef>
        <a:spcAft>
          <a:spcPct val="0"/>
        </a:spcAft>
        <a:buFont typeface="Arial" charset="0"/>
        <a:buChar char="–"/>
        <a:defRPr sz="1200">
          <a:solidFill>
            <a:schemeClr val="tx1"/>
          </a:solidFill>
          <a:latin typeface="+mn-lt"/>
        </a:defRPr>
      </a:lvl4pPr>
      <a:lvl5pPr marL="1979613" indent="-231775" algn="l" rtl="0" eaLnBrk="0" fontAlgn="base" hangingPunct="0">
        <a:spcBef>
          <a:spcPct val="20000"/>
        </a:spcBef>
        <a:spcAft>
          <a:spcPct val="0"/>
        </a:spcAft>
        <a:buFont typeface="Arial" charset="0"/>
        <a:buChar char="–"/>
        <a:defRPr sz="1200">
          <a:solidFill>
            <a:schemeClr val="tx1"/>
          </a:solidFill>
          <a:latin typeface="+mn-lt"/>
        </a:defRPr>
      </a:lvl5pPr>
      <a:lvl6pPr marL="2436813" indent="-231775" algn="l" rtl="0" fontAlgn="base">
        <a:spcBef>
          <a:spcPct val="20000"/>
        </a:spcBef>
        <a:spcAft>
          <a:spcPct val="0"/>
        </a:spcAft>
        <a:buFont typeface="Arial" pitchFamily="34" charset="0"/>
        <a:buChar char="–"/>
        <a:defRPr sz="1200">
          <a:solidFill>
            <a:schemeClr val="tx1"/>
          </a:solidFill>
          <a:latin typeface="+mn-lt"/>
        </a:defRPr>
      </a:lvl6pPr>
      <a:lvl7pPr marL="2894013" indent="-231775" algn="l" rtl="0" fontAlgn="base">
        <a:spcBef>
          <a:spcPct val="20000"/>
        </a:spcBef>
        <a:spcAft>
          <a:spcPct val="0"/>
        </a:spcAft>
        <a:buFont typeface="Arial" pitchFamily="34" charset="0"/>
        <a:buChar char="–"/>
        <a:defRPr sz="1200">
          <a:solidFill>
            <a:schemeClr val="tx1"/>
          </a:solidFill>
          <a:latin typeface="+mn-lt"/>
        </a:defRPr>
      </a:lvl7pPr>
      <a:lvl8pPr marL="3351213" indent="-231775" algn="l" rtl="0" fontAlgn="base">
        <a:spcBef>
          <a:spcPct val="20000"/>
        </a:spcBef>
        <a:spcAft>
          <a:spcPct val="0"/>
        </a:spcAft>
        <a:buFont typeface="Arial" pitchFamily="34" charset="0"/>
        <a:buChar char="–"/>
        <a:defRPr sz="1200">
          <a:solidFill>
            <a:schemeClr val="tx1"/>
          </a:solidFill>
          <a:latin typeface="+mn-lt"/>
        </a:defRPr>
      </a:lvl8pPr>
      <a:lvl9pPr marL="3808413" indent="-231775" algn="l" rtl="0" fontAlgn="base">
        <a:spcBef>
          <a:spcPct val="20000"/>
        </a:spcBef>
        <a:spcAft>
          <a:spcPct val="0"/>
        </a:spcAft>
        <a:buFont typeface="Arial" pitchFamily="34" charset="0"/>
        <a:buChar char="–"/>
        <a:defRPr sz="12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GB"/>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F2E42BC-CC31-4CA8-BD49-D7D2765FE1FB}" type="datetimeFigureOut">
              <a:rPr lang="en-GB" smtClean="0">
                <a:solidFill>
                  <a:prstClr val="black">
                    <a:tint val="75000"/>
                  </a:prstClr>
                </a:solidFill>
              </a:rPr>
              <a:pPr/>
              <a:t>09/12/2015</a:t>
            </a:fld>
            <a:endParaRPr lang="en-GB">
              <a:solidFill>
                <a:prstClr val="black">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solidFill>
                <a:prstClr val="black">
                  <a:tint val="75000"/>
                </a:prst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728505F-AAA9-4962-B6C4-A5BC5A34AA1E}"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951733345"/>
      </p:ext>
    </p:extLst>
  </p:cSld>
  <p:clrMap bg1="lt1" tx1="dk1" bg2="lt2" tx2="dk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4.xml"/></Relationships>
</file>

<file path=ppt/slides/_rels/slide1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4.xml"/></Relationships>
</file>

<file path=ppt/slides/_rels/slide1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4.xml"/></Relationships>
</file>

<file path=ppt/slides/_rels/slide1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3" Type="http://schemas.openxmlformats.org/officeDocument/2006/relationships/hyperlink" Target="http://www.pcwg.org/" TargetMode="External"/><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4.xml"/></Relationships>
</file>

<file path=ppt/slides/_rels/slide2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7.xml"/></Relationships>
</file>

<file path=ppt/slides/_rels/slide2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3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www.pcwg.org/" TargetMode="External"/><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hyperlink" Target="http://www.pcwg.prg/" TargetMode="External"/></Relationships>
</file>

<file path=ppt/slides/_rels/slide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6"/>
          <p:cNvSpPr txBox="1">
            <a:spLocks noChangeArrowheads="1"/>
          </p:cNvSpPr>
          <p:nvPr/>
        </p:nvSpPr>
        <p:spPr bwMode="auto">
          <a:xfrm>
            <a:off x="0" y="2474222"/>
            <a:ext cx="9144000" cy="4849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8016" tIns="64008" rIns="128016" bIns="64008" anchor="ctr"/>
          <a:lstStyle>
            <a:lvl1pPr>
              <a:defRPr sz="2500">
                <a:solidFill>
                  <a:schemeClr val="tx1"/>
                </a:solidFill>
                <a:latin typeface="Calibri" pitchFamily="34" charset="0"/>
              </a:defRPr>
            </a:lvl1pPr>
            <a:lvl2pPr marL="742950" indent="-285750">
              <a:defRPr sz="2500">
                <a:solidFill>
                  <a:schemeClr val="tx1"/>
                </a:solidFill>
                <a:latin typeface="Calibri" pitchFamily="34" charset="0"/>
              </a:defRPr>
            </a:lvl2pPr>
            <a:lvl3pPr marL="1143000" indent="-228600">
              <a:defRPr sz="2500">
                <a:solidFill>
                  <a:schemeClr val="tx1"/>
                </a:solidFill>
                <a:latin typeface="Calibri" pitchFamily="34" charset="0"/>
              </a:defRPr>
            </a:lvl3pPr>
            <a:lvl4pPr marL="1600200" indent="-228600">
              <a:defRPr sz="2500">
                <a:solidFill>
                  <a:schemeClr val="tx1"/>
                </a:solidFill>
                <a:latin typeface="Calibri" pitchFamily="34" charset="0"/>
              </a:defRPr>
            </a:lvl4pPr>
            <a:lvl5pPr marL="2057400" indent="-228600">
              <a:defRPr sz="2500">
                <a:solidFill>
                  <a:schemeClr val="tx1"/>
                </a:solidFill>
                <a:latin typeface="Calibri" pitchFamily="34" charset="0"/>
              </a:defRPr>
            </a:lvl5pPr>
            <a:lvl6pPr marL="2514600" indent="-228600" defTabSz="639763" fontAlgn="base">
              <a:spcBef>
                <a:spcPct val="0"/>
              </a:spcBef>
              <a:spcAft>
                <a:spcPct val="0"/>
              </a:spcAft>
              <a:defRPr sz="2500">
                <a:solidFill>
                  <a:schemeClr val="tx1"/>
                </a:solidFill>
                <a:latin typeface="Calibri" pitchFamily="34" charset="0"/>
              </a:defRPr>
            </a:lvl6pPr>
            <a:lvl7pPr marL="2971800" indent="-228600" defTabSz="639763" fontAlgn="base">
              <a:spcBef>
                <a:spcPct val="0"/>
              </a:spcBef>
              <a:spcAft>
                <a:spcPct val="0"/>
              </a:spcAft>
              <a:defRPr sz="2500">
                <a:solidFill>
                  <a:schemeClr val="tx1"/>
                </a:solidFill>
                <a:latin typeface="Calibri" pitchFamily="34" charset="0"/>
              </a:defRPr>
            </a:lvl7pPr>
            <a:lvl8pPr marL="3429000" indent="-228600" defTabSz="639763" fontAlgn="base">
              <a:spcBef>
                <a:spcPct val="0"/>
              </a:spcBef>
              <a:spcAft>
                <a:spcPct val="0"/>
              </a:spcAft>
              <a:defRPr sz="2500">
                <a:solidFill>
                  <a:schemeClr val="tx1"/>
                </a:solidFill>
                <a:latin typeface="Calibri" pitchFamily="34" charset="0"/>
              </a:defRPr>
            </a:lvl8pPr>
            <a:lvl9pPr marL="3886200" indent="-228600" defTabSz="639763" fontAlgn="base">
              <a:spcBef>
                <a:spcPct val="0"/>
              </a:spcBef>
              <a:spcAft>
                <a:spcPct val="0"/>
              </a:spcAft>
              <a:defRPr sz="2500">
                <a:solidFill>
                  <a:schemeClr val="tx1"/>
                </a:solidFill>
                <a:latin typeface="Calibri" pitchFamily="34" charset="0"/>
              </a:defRPr>
            </a:lvl9pPr>
          </a:lstStyle>
          <a:p>
            <a:pPr algn="ctr"/>
            <a:endParaRPr lang="en-GB" altLang="en-US" sz="3200" b="1" dirty="0" smtClean="0">
              <a:solidFill>
                <a:srgbClr val="00B0F0"/>
              </a:solidFill>
            </a:endParaRPr>
          </a:p>
          <a:p>
            <a:pPr algn="ctr"/>
            <a:r>
              <a:rPr lang="en-GB" altLang="en-US" sz="3200" b="1" dirty="0" smtClean="0">
                <a:solidFill>
                  <a:srgbClr val="00B0F0"/>
                </a:solidFill>
              </a:rPr>
              <a:t>PCWG-Share-01 Initial Results</a:t>
            </a:r>
          </a:p>
          <a:p>
            <a:pPr algn="ctr"/>
            <a:r>
              <a:rPr lang="en-GB" altLang="en-US" sz="3200" b="1" dirty="0" smtClean="0">
                <a:solidFill>
                  <a:srgbClr val="00B0F0"/>
                </a:solidFill>
              </a:rPr>
              <a:t> </a:t>
            </a:r>
            <a:endParaRPr lang="en-GB" altLang="en-US" sz="3200" b="1" dirty="0">
              <a:solidFill>
                <a:srgbClr val="00B0F0"/>
              </a:solidFill>
            </a:endParaRPr>
          </a:p>
          <a:p>
            <a:pPr algn="ctr"/>
            <a:r>
              <a:rPr lang="en-GB" altLang="en-US" sz="3200" b="1" dirty="0" smtClean="0">
                <a:solidFill>
                  <a:srgbClr val="00B0F0"/>
                </a:solidFill>
              </a:rPr>
              <a:t>PCWG Meeting Kings Langley</a:t>
            </a:r>
          </a:p>
          <a:p>
            <a:pPr algn="ctr"/>
            <a:r>
              <a:rPr lang="en-GB" altLang="en-US" sz="3200" b="1" dirty="0">
                <a:solidFill>
                  <a:srgbClr val="00B0F0"/>
                </a:solidFill>
              </a:rPr>
              <a:t>9</a:t>
            </a:r>
            <a:r>
              <a:rPr lang="en-GB" altLang="en-US" sz="3200" b="1" baseline="30000" dirty="0" smtClean="0">
                <a:solidFill>
                  <a:srgbClr val="00B0F0"/>
                </a:solidFill>
              </a:rPr>
              <a:t>th</a:t>
            </a:r>
            <a:r>
              <a:rPr lang="en-GB" altLang="en-US" sz="3200" b="1" dirty="0" smtClean="0">
                <a:solidFill>
                  <a:srgbClr val="00B0F0"/>
                </a:solidFill>
              </a:rPr>
              <a:t> December 2015</a:t>
            </a:r>
          </a:p>
          <a:p>
            <a:pPr algn="ctr"/>
            <a:endParaRPr lang="en-GB" altLang="en-US" sz="2400" b="1" dirty="0" smtClean="0">
              <a:solidFill>
                <a:srgbClr val="00B0F0"/>
              </a:solidFill>
            </a:endParaRPr>
          </a:p>
          <a:p>
            <a:pPr algn="ctr"/>
            <a:r>
              <a:rPr lang="en-GB" altLang="en-US" sz="2400" b="1" dirty="0" smtClean="0">
                <a:solidFill>
                  <a:srgbClr val="00B0F0"/>
                </a:solidFill>
              </a:rPr>
              <a:t>Peter Stuart (RES), Lee Cameron (RES), Alex Clerc (RES) </a:t>
            </a:r>
          </a:p>
          <a:p>
            <a:pPr algn="ctr"/>
            <a:r>
              <a:rPr lang="en-GB" altLang="en-US" sz="2400" b="1" dirty="0" smtClean="0">
                <a:solidFill>
                  <a:srgbClr val="00B0F0"/>
                </a:solidFill>
              </a:rPr>
              <a:t>&amp; Andy Clifton (NREL), on behalf of the Power Curve Working Group</a:t>
            </a:r>
          </a:p>
          <a:p>
            <a:pPr algn="ctr"/>
            <a:endParaRPr lang="en-GB" altLang="en-US" sz="3200" b="1" dirty="0">
              <a:solidFill>
                <a:srgbClr val="00B0F0"/>
              </a:solidFill>
            </a:endParaRPr>
          </a:p>
        </p:txBody>
      </p:sp>
      <p:pic>
        <p:nvPicPr>
          <p:cNvPr id="3" name="Picture 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92109" y="4941168"/>
            <a:ext cx="2160240" cy="183191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0491358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a:spLocks noChangeArrowheads="1"/>
          </p:cNvSpPr>
          <p:nvPr/>
        </p:nvSpPr>
        <p:spPr bwMode="auto">
          <a:xfrm>
            <a:off x="-36512" y="135706"/>
            <a:ext cx="9144000" cy="4849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8016" tIns="64008" rIns="128016" bIns="64008" anchor="ctr"/>
          <a:lstStyle>
            <a:lvl1pPr>
              <a:defRPr sz="2500">
                <a:solidFill>
                  <a:schemeClr val="tx1"/>
                </a:solidFill>
                <a:latin typeface="Calibri" pitchFamily="34" charset="0"/>
              </a:defRPr>
            </a:lvl1pPr>
            <a:lvl2pPr marL="742950" indent="-285750">
              <a:defRPr sz="2500">
                <a:solidFill>
                  <a:schemeClr val="tx1"/>
                </a:solidFill>
                <a:latin typeface="Calibri" pitchFamily="34" charset="0"/>
              </a:defRPr>
            </a:lvl2pPr>
            <a:lvl3pPr marL="1143000" indent="-228600">
              <a:defRPr sz="2500">
                <a:solidFill>
                  <a:schemeClr val="tx1"/>
                </a:solidFill>
                <a:latin typeface="Calibri" pitchFamily="34" charset="0"/>
              </a:defRPr>
            </a:lvl3pPr>
            <a:lvl4pPr marL="1600200" indent="-228600">
              <a:defRPr sz="2500">
                <a:solidFill>
                  <a:schemeClr val="tx1"/>
                </a:solidFill>
                <a:latin typeface="Calibri" pitchFamily="34" charset="0"/>
              </a:defRPr>
            </a:lvl4pPr>
            <a:lvl5pPr marL="2057400" indent="-228600">
              <a:defRPr sz="2500">
                <a:solidFill>
                  <a:schemeClr val="tx1"/>
                </a:solidFill>
                <a:latin typeface="Calibri" pitchFamily="34" charset="0"/>
              </a:defRPr>
            </a:lvl5pPr>
            <a:lvl6pPr marL="2514600" indent="-228600" defTabSz="639763" fontAlgn="base">
              <a:spcBef>
                <a:spcPct val="0"/>
              </a:spcBef>
              <a:spcAft>
                <a:spcPct val="0"/>
              </a:spcAft>
              <a:defRPr sz="2500">
                <a:solidFill>
                  <a:schemeClr val="tx1"/>
                </a:solidFill>
                <a:latin typeface="Calibri" pitchFamily="34" charset="0"/>
              </a:defRPr>
            </a:lvl6pPr>
            <a:lvl7pPr marL="2971800" indent="-228600" defTabSz="639763" fontAlgn="base">
              <a:spcBef>
                <a:spcPct val="0"/>
              </a:spcBef>
              <a:spcAft>
                <a:spcPct val="0"/>
              </a:spcAft>
              <a:defRPr sz="2500">
                <a:solidFill>
                  <a:schemeClr val="tx1"/>
                </a:solidFill>
                <a:latin typeface="Calibri" pitchFamily="34" charset="0"/>
              </a:defRPr>
            </a:lvl7pPr>
            <a:lvl8pPr marL="3429000" indent="-228600" defTabSz="639763" fontAlgn="base">
              <a:spcBef>
                <a:spcPct val="0"/>
              </a:spcBef>
              <a:spcAft>
                <a:spcPct val="0"/>
              </a:spcAft>
              <a:defRPr sz="2500">
                <a:solidFill>
                  <a:schemeClr val="tx1"/>
                </a:solidFill>
                <a:latin typeface="Calibri" pitchFamily="34" charset="0"/>
              </a:defRPr>
            </a:lvl8pPr>
            <a:lvl9pPr marL="3886200" indent="-228600" defTabSz="639763" fontAlgn="base">
              <a:spcBef>
                <a:spcPct val="0"/>
              </a:spcBef>
              <a:spcAft>
                <a:spcPct val="0"/>
              </a:spcAft>
              <a:defRPr sz="2500">
                <a:solidFill>
                  <a:schemeClr val="tx1"/>
                </a:solidFill>
                <a:latin typeface="Calibri" pitchFamily="34" charset="0"/>
              </a:defRPr>
            </a:lvl9pPr>
          </a:lstStyle>
          <a:p>
            <a:pPr algn="ctr"/>
            <a:r>
              <a:rPr lang="en-GB" altLang="en-US" sz="3000" b="1" dirty="0" smtClean="0">
                <a:solidFill>
                  <a:srgbClr val="00B0F0"/>
                </a:solidFill>
              </a:rPr>
              <a:t>PCWG-Share-01: </a:t>
            </a:r>
            <a:r>
              <a:rPr lang="en-GB" altLang="en-US" sz="3000" b="1" dirty="0" smtClean="0">
                <a:solidFill>
                  <a:srgbClr val="00B0F0"/>
                </a:solidFill>
              </a:rPr>
              <a:t>Submission Map</a:t>
            </a:r>
            <a:endParaRPr lang="en-GB" altLang="en-US" sz="3000" b="1" dirty="0">
              <a:solidFill>
                <a:srgbClr val="00B0F0"/>
              </a:solidFill>
            </a:endParaRPr>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4036" t="18139" r="5936" b="20968"/>
          <a:stretch/>
        </p:blipFill>
        <p:spPr>
          <a:xfrm>
            <a:off x="5261" y="980728"/>
            <a:ext cx="9102298" cy="4104456"/>
          </a:xfrm>
          <a:prstGeom prst="rect">
            <a:avLst/>
          </a:prstGeom>
        </p:spPr>
      </p:pic>
    </p:spTree>
    <p:extLst>
      <p:ext uri="{BB962C8B-B14F-4D97-AF65-F5344CB8AC3E}">
        <p14:creationId xmlns:p14="http://schemas.microsoft.com/office/powerpoint/2010/main" val="289528892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7524" y="548680"/>
            <a:ext cx="8532948" cy="5688632"/>
          </a:xfrm>
          <a:prstGeom prst="rect">
            <a:avLst/>
          </a:prstGeom>
        </p:spPr>
      </p:pic>
      <p:sp>
        <p:nvSpPr>
          <p:cNvPr id="5" name="TextBox 4"/>
          <p:cNvSpPr txBox="1">
            <a:spLocks noChangeArrowheads="1"/>
          </p:cNvSpPr>
          <p:nvPr/>
        </p:nvSpPr>
        <p:spPr bwMode="auto">
          <a:xfrm>
            <a:off x="-36512" y="135706"/>
            <a:ext cx="9144000" cy="4849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8016" tIns="64008" rIns="128016" bIns="64008" anchor="ctr"/>
          <a:lstStyle>
            <a:lvl1pPr>
              <a:defRPr sz="2500">
                <a:solidFill>
                  <a:schemeClr val="tx1"/>
                </a:solidFill>
                <a:latin typeface="Calibri" pitchFamily="34" charset="0"/>
              </a:defRPr>
            </a:lvl1pPr>
            <a:lvl2pPr marL="742950" indent="-285750">
              <a:defRPr sz="2500">
                <a:solidFill>
                  <a:schemeClr val="tx1"/>
                </a:solidFill>
                <a:latin typeface="Calibri" pitchFamily="34" charset="0"/>
              </a:defRPr>
            </a:lvl2pPr>
            <a:lvl3pPr marL="1143000" indent="-228600">
              <a:defRPr sz="2500">
                <a:solidFill>
                  <a:schemeClr val="tx1"/>
                </a:solidFill>
                <a:latin typeface="Calibri" pitchFamily="34" charset="0"/>
              </a:defRPr>
            </a:lvl3pPr>
            <a:lvl4pPr marL="1600200" indent="-228600">
              <a:defRPr sz="2500">
                <a:solidFill>
                  <a:schemeClr val="tx1"/>
                </a:solidFill>
                <a:latin typeface="Calibri" pitchFamily="34" charset="0"/>
              </a:defRPr>
            </a:lvl4pPr>
            <a:lvl5pPr marL="2057400" indent="-228600">
              <a:defRPr sz="2500">
                <a:solidFill>
                  <a:schemeClr val="tx1"/>
                </a:solidFill>
                <a:latin typeface="Calibri" pitchFamily="34" charset="0"/>
              </a:defRPr>
            </a:lvl5pPr>
            <a:lvl6pPr marL="2514600" indent="-228600" defTabSz="639763" fontAlgn="base">
              <a:spcBef>
                <a:spcPct val="0"/>
              </a:spcBef>
              <a:spcAft>
                <a:spcPct val="0"/>
              </a:spcAft>
              <a:defRPr sz="2500">
                <a:solidFill>
                  <a:schemeClr val="tx1"/>
                </a:solidFill>
                <a:latin typeface="Calibri" pitchFamily="34" charset="0"/>
              </a:defRPr>
            </a:lvl6pPr>
            <a:lvl7pPr marL="2971800" indent="-228600" defTabSz="639763" fontAlgn="base">
              <a:spcBef>
                <a:spcPct val="0"/>
              </a:spcBef>
              <a:spcAft>
                <a:spcPct val="0"/>
              </a:spcAft>
              <a:defRPr sz="2500">
                <a:solidFill>
                  <a:schemeClr val="tx1"/>
                </a:solidFill>
                <a:latin typeface="Calibri" pitchFamily="34" charset="0"/>
              </a:defRPr>
            </a:lvl7pPr>
            <a:lvl8pPr marL="3429000" indent="-228600" defTabSz="639763" fontAlgn="base">
              <a:spcBef>
                <a:spcPct val="0"/>
              </a:spcBef>
              <a:spcAft>
                <a:spcPct val="0"/>
              </a:spcAft>
              <a:defRPr sz="2500">
                <a:solidFill>
                  <a:schemeClr val="tx1"/>
                </a:solidFill>
                <a:latin typeface="Calibri" pitchFamily="34" charset="0"/>
              </a:defRPr>
            </a:lvl8pPr>
            <a:lvl9pPr marL="3886200" indent="-228600" defTabSz="639763" fontAlgn="base">
              <a:spcBef>
                <a:spcPct val="0"/>
              </a:spcBef>
              <a:spcAft>
                <a:spcPct val="0"/>
              </a:spcAft>
              <a:defRPr sz="2500">
                <a:solidFill>
                  <a:schemeClr val="tx1"/>
                </a:solidFill>
                <a:latin typeface="Calibri" pitchFamily="34" charset="0"/>
              </a:defRPr>
            </a:lvl9pPr>
          </a:lstStyle>
          <a:p>
            <a:pPr algn="ctr"/>
            <a:r>
              <a:rPr lang="en-GB" altLang="en-US" sz="3000" b="1" dirty="0" smtClean="0">
                <a:solidFill>
                  <a:srgbClr val="00B0F0"/>
                </a:solidFill>
              </a:rPr>
              <a:t>PCWG-Share-01: </a:t>
            </a:r>
            <a:r>
              <a:rPr lang="en-GB" altLang="en-US" sz="3000" b="1" dirty="0" smtClean="0">
                <a:solidFill>
                  <a:srgbClr val="00B0F0"/>
                </a:solidFill>
              </a:rPr>
              <a:t>Submissions by Country</a:t>
            </a:r>
            <a:endParaRPr lang="en-GB" altLang="en-US" sz="3000" b="1" dirty="0">
              <a:solidFill>
                <a:srgbClr val="00B0F0"/>
              </a:solidFill>
            </a:endParaRPr>
          </a:p>
        </p:txBody>
      </p:sp>
    </p:spTree>
    <p:extLst>
      <p:ext uri="{BB962C8B-B14F-4D97-AF65-F5344CB8AC3E}">
        <p14:creationId xmlns:p14="http://schemas.microsoft.com/office/powerpoint/2010/main" val="398238667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504" y="603588"/>
            <a:ext cx="8774624" cy="5849748"/>
          </a:xfrm>
          <a:prstGeom prst="rect">
            <a:avLst/>
          </a:prstGeom>
        </p:spPr>
      </p:pic>
      <p:sp>
        <p:nvSpPr>
          <p:cNvPr id="5" name="TextBox 4"/>
          <p:cNvSpPr txBox="1">
            <a:spLocks noChangeArrowheads="1"/>
          </p:cNvSpPr>
          <p:nvPr/>
        </p:nvSpPr>
        <p:spPr bwMode="auto">
          <a:xfrm>
            <a:off x="-36512" y="135706"/>
            <a:ext cx="9144000" cy="4849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8016" tIns="64008" rIns="128016" bIns="64008" anchor="ctr"/>
          <a:lstStyle>
            <a:lvl1pPr>
              <a:defRPr sz="2500">
                <a:solidFill>
                  <a:schemeClr val="tx1"/>
                </a:solidFill>
                <a:latin typeface="Calibri" pitchFamily="34" charset="0"/>
              </a:defRPr>
            </a:lvl1pPr>
            <a:lvl2pPr marL="742950" indent="-285750">
              <a:defRPr sz="2500">
                <a:solidFill>
                  <a:schemeClr val="tx1"/>
                </a:solidFill>
                <a:latin typeface="Calibri" pitchFamily="34" charset="0"/>
              </a:defRPr>
            </a:lvl2pPr>
            <a:lvl3pPr marL="1143000" indent="-228600">
              <a:defRPr sz="2500">
                <a:solidFill>
                  <a:schemeClr val="tx1"/>
                </a:solidFill>
                <a:latin typeface="Calibri" pitchFamily="34" charset="0"/>
              </a:defRPr>
            </a:lvl3pPr>
            <a:lvl4pPr marL="1600200" indent="-228600">
              <a:defRPr sz="2500">
                <a:solidFill>
                  <a:schemeClr val="tx1"/>
                </a:solidFill>
                <a:latin typeface="Calibri" pitchFamily="34" charset="0"/>
              </a:defRPr>
            </a:lvl4pPr>
            <a:lvl5pPr marL="2057400" indent="-228600">
              <a:defRPr sz="2500">
                <a:solidFill>
                  <a:schemeClr val="tx1"/>
                </a:solidFill>
                <a:latin typeface="Calibri" pitchFamily="34" charset="0"/>
              </a:defRPr>
            </a:lvl5pPr>
            <a:lvl6pPr marL="2514600" indent="-228600" defTabSz="639763" fontAlgn="base">
              <a:spcBef>
                <a:spcPct val="0"/>
              </a:spcBef>
              <a:spcAft>
                <a:spcPct val="0"/>
              </a:spcAft>
              <a:defRPr sz="2500">
                <a:solidFill>
                  <a:schemeClr val="tx1"/>
                </a:solidFill>
                <a:latin typeface="Calibri" pitchFamily="34" charset="0"/>
              </a:defRPr>
            </a:lvl6pPr>
            <a:lvl7pPr marL="2971800" indent="-228600" defTabSz="639763" fontAlgn="base">
              <a:spcBef>
                <a:spcPct val="0"/>
              </a:spcBef>
              <a:spcAft>
                <a:spcPct val="0"/>
              </a:spcAft>
              <a:defRPr sz="2500">
                <a:solidFill>
                  <a:schemeClr val="tx1"/>
                </a:solidFill>
                <a:latin typeface="Calibri" pitchFamily="34" charset="0"/>
              </a:defRPr>
            </a:lvl7pPr>
            <a:lvl8pPr marL="3429000" indent="-228600" defTabSz="639763" fontAlgn="base">
              <a:spcBef>
                <a:spcPct val="0"/>
              </a:spcBef>
              <a:spcAft>
                <a:spcPct val="0"/>
              </a:spcAft>
              <a:defRPr sz="2500">
                <a:solidFill>
                  <a:schemeClr val="tx1"/>
                </a:solidFill>
                <a:latin typeface="Calibri" pitchFamily="34" charset="0"/>
              </a:defRPr>
            </a:lvl8pPr>
            <a:lvl9pPr marL="3886200" indent="-228600" defTabSz="639763" fontAlgn="base">
              <a:spcBef>
                <a:spcPct val="0"/>
              </a:spcBef>
              <a:spcAft>
                <a:spcPct val="0"/>
              </a:spcAft>
              <a:defRPr sz="2500">
                <a:solidFill>
                  <a:schemeClr val="tx1"/>
                </a:solidFill>
                <a:latin typeface="Calibri" pitchFamily="34" charset="0"/>
              </a:defRPr>
            </a:lvl9pPr>
          </a:lstStyle>
          <a:p>
            <a:pPr algn="ctr"/>
            <a:r>
              <a:rPr lang="en-GB" altLang="en-US" sz="3000" b="1" dirty="0" smtClean="0">
                <a:solidFill>
                  <a:srgbClr val="00B0F0"/>
                </a:solidFill>
              </a:rPr>
              <a:t>PCWG-Share-01: </a:t>
            </a:r>
            <a:r>
              <a:rPr lang="en-GB" altLang="en-US" sz="3000" b="1" dirty="0" smtClean="0">
                <a:solidFill>
                  <a:srgbClr val="00B0F0"/>
                </a:solidFill>
              </a:rPr>
              <a:t>Submissions by Participant Type</a:t>
            </a:r>
            <a:endParaRPr lang="en-GB" altLang="en-US" sz="3000" b="1" dirty="0">
              <a:solidFill>
                <a:srgbClr val="00B0F0"/>
              </a:solidFill>
            </a:endParaRPr>
          </a:p>
        </p:txBody>
      </p:sp>
    </p:spTree>
    <p:extLst>
      <p:ext uri="{BB962C8B-B14F-4D97-AF65-F5344CB8AC3E}">
        <p14:creationId xmlns:p14="http://schemas.microsoft.com/office/powerpoint/2010/main" val="92899289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a:spLocks noChangeArrowheads="1"/>
          </p:cNvSpPr>
          <p:nvPr/>
        </p:nvSpPr>
        <p:spPr bwMode="auto">
          <a:xfrm>
            <a:off x="-36512" y="135706"/>
            <a:ext cx="9144000" cy="4849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8016" tIns="64008" rIns="128016" bIns="64008" anchor="ctr"/>
          <a:lstStyle>
            <a:lvl1pPr>
              <a:defRPr sz="2500">
                <a:solidFill>
                  <a:schemeClr val="tx1"/>
                </a:solidFill>
                <a:latin typeface="Calibri" pitchFamily="34" charset="0"/>
              </a:defRPr>
            </a:lvl1pPr>
            <a:lvl2pPr marL="742950" indent="-285750">
              <a:defRPr sz="2500">
                <a:solidFill>
                  <a:schemeClr val="tx1"/>
                </a:solidFill>
                <a:latin typeface="Calibri" pitchFamily="34" charset="0"/>
              </a:defRPr>
            </a:lvl2pPr>
            <a:lvl3pPr marL="1143000" indent="-228600">
              <a:defRPr sz="2500">
                <a:solidFill>
                  <a:schemeClr val="tx1"/>
                </a:solidFill>
                <a:latin typeface="Calibri" pitchFamily="34" charset="0"/>
              </a:defRPr>
            </a:lvl3pPr>
            <a:lvl4pPr marL="1600200" indent="-228600">
              <a:defRPr sz="2500">
                <a:solidFill>
                  <a:schemeClr val="tx1"/>
                </a:solidFill>
                <a:latin typeface="Calibri" pitchFamily="34" charset="0"/>
              </a:defRPr>
            </a:lvl4pPr>
            <a:lvl5pPr marL="2057400" indent="-228600">
              <a:defRPr sz="2500">
                <a:solidFill>
                  <a:schemeClr val="tx1"/>
                </a:solidFill>
                <a:latin typeface="Calibri" pitchFamily="34" charset="0"/>
              </a:defRPr>
            </a:lvl5pPr>
            <a:lvl6pPr marL="2514600" indent="-228600" defTabSz="639763" fontAlgn="base">
              <a:spcBef>
                <a:spcPct val="0"/>
              </a:spcBef>
              <a:spcAft>
                <a:spcPct val="0"/>
              </a:spcAft>
              <a:defRPr sz="2500">
                <a:solidFill>
                  <a:schemeClr val="tx1"/>
                </a:solidFill>
                <a:latin typeface="Calibri" pitchFamily="34" charset="0"/>
              </a:defRPr>
            </a:lvl6pPr>
            <a:lvl7pPr marL="2971800" indent="-228600" defTabSz="639763" fontAlgn="base">
              <a:spcBef>
                <a:spcPct val="0"/>
              </a:spcBef>
              <a:spcAft>
                <a:spcPct val="0"/>
              </a:spcAft>
              <a:defRPr sz="2500">
                <a:solidFill>
                  <a:schemeClr val="tx1"/>
                </a:solidFill>
                <a:latin typeface="Calibri" pitchFamily="34" charset="0"/>
              </a:defRPr>
            </a:lvl7pPr>
            <a:lvl8pPr marL="3429000" indent="-228600" defTabSz="639763" fontAlgn="base">
              <a:spcBef>
                <a:spcPct val="0"/>
              </a:spcBef>
              <a:spcAft>
                <a:spcPct val="0"/>
              </a:spcAft>
              <a:defRPr sz="2500">
                <a:solidFill>
                  <a:schemeClr val="tx1"/>
                </a:solidFill>
                <a:latin typeface="Calibri" pitchFamily="34" charset="0"/>
              </a:defRPr>
            </a:lvl8pPr>
            <a:lvl9pPr marL="3886200" indent="-228600" defTabSz="639763" fontAlgn="base">
              <a:spcBef>
                <a:spcPct val="0"/>
              </a:spcBef>
              <a:spcAft>
                <a:spcPct val="0"/>
              </a:spcAft>
              <a:defRPr sz="2500">
                <a:solidFill>
                  <a:schemeClr val="tx1"/>
                </a:solidFill>
                <a:latin typeface="Calibri" pitchFamily="34" charset="0"/>
              </a:defRPr>
            </a:lvl9pPr>
          </a:lstStyle>
          <a:p>
            <a:pPr algn="ctr"/>
            <a:r>
              <a:rPr lang="en-GB" altLang="en-US" sz="3000" b="1" dirty="0" smtClean="0">
                <a:solidFill>
                  <a:srgbClr val="00B0F0"/>
                </a:solidFill>
              </a:rPr>
              <a:t>PCWG-Share-01: Turbine Size vs Measurement Year</a:t>
            </a:r>
            <a:endParaRPr lang="en-GB" altLang="en-US" sz="3000" b="1" dirty="0">
              <a:solidFill>
                <a:srgbClr val="00B0F0"/>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1704" y="716153"/>
            <a:ext cx="8507567" cy="5671711"/>
          </a:xfrm>
          <a:prstGeom prst="rect">
            <a:avLst/>
          </a:prstGeom>
        </p:spPr>
      </p:pic>
    </p:spTree>
    <p:extLst>
      <p:ext uri="{BB962C8B-B14F-4D97-AF65-F5344CB8AC3E}">
        <p14:creationId xmlns:p14="http://schemas.microsoft.com/office/powerpoint/2010/main" val="232976827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D:\Power Curves\Working Group\PCWG-Share\AggregatedDecFinal\0.5.8\BaselineErrorsByRange_SWVersionto0.5.8.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504" y="789384"/>
            <a:ext cx="8927976" cy="595198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504" y="789045"/>
            <a:ext cx="8928992" cy="5952662"/>
          </a:xfrm>
          <a:prstGeom prst="rect">
            <a:avLst/>
          </a:prstGeom>
        </p:spPr>
      </p:pic>
      <p:sp>
        <p:nvSpPr>
          <p:cNvPr id="4" name="Rounded Rectangle 3"/>
          <p:cNvSpPr/>
          <p:nvPr/>
        </p:nvSpPr>
        <p:spPr>
          <a:xfrm>
            <a:off x="683568" y="4149080"/>
            <a:ext cx="612068" cy="1872208"/>
          </a:xfrm>
          <a:prstGeom prst="round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p:cNvSpPr txBox="1"/>
          <p:nvPr/>
        </p:nvSpPr>
        <p:spPr>
          <a:xfrm>
            <a:off x="539552" y="3153742"/>
            <a:ext cx="3228262" cy="923330"/>
          </a:xfrm>
          <a:prstGeom prst="rect">
            <a:avLst/>
          </a:prstGeom>
          <a:noFill/>
        </p:spPr>
        <p:txBody>
          <a:bodyPr wrap="square" rtlCol="0">
            <a:spAutoFit/>
          </a:bodyPr>
          <a:lstStyle/>
          <a:p>
            <a:pPr algn="ctr"/>
            <a:r>
              <a:rPr lang="en-GB" b="1" dirty="0" smtClean="0">
                <a:solidFill>
                  <a:srgbClr val="FF0000"/>
                </a:solidFill>
              </a:rPr>
              <a:t>Still unexpectedly </a:t>
            </a:r>
            <a:r>
              <a:rPr lang="en-GB" b="1" dirty="0" smtClean="0">
                <a:solidFill>
                  <a:srgbClr val="FF0000"/>
                </a:solidFill>
              </a:rPr>
              <a:t>large errors for baseline inner range</a:t>
            </a:r>
          </a:p>
          <a:p>
            <a:pPr algn="ctr"/>
            <a:r>
              <a:rPr lang="en-GB" b="1" dirty="0" smtClean="0">
                <a:solidFill>
                  <a:srgbClr val="FF0000"/>
                </a:solidFill>
              </a:rPr>
              <a:t>(further investigation required)</a:t>
            </a:r>
            <a:endParaRPr lang="en-GB" b="1" dirty="0">
              <a:solidFill>
                <a:srgbClr val="FF0000"/>
              </a:solidFill>
            </a:endParaRPr>
          </a:p>
        </p:txBody>
      </p:sp>
      <p:sp>
        <p:nvSpPr>
          <p:cNvPr id="7" name="TextBox 6"/>
          <p:cNvSpPr txBox="1">
            <a:spLocks noChangeArrowheads="1"/>
          </p:cNvSpPr>
          <p:nvPr/>
        </p:nvSpPr>
        <p:spPr bwMode="auto">
          <a:xfrm>
            <a:off x="-36512" y="135706"/>
            <a:ext cx="9144000" cy="4849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8016" tIns="64008" rIns="128016" bIns="64008" anchor="ctr"/>
          <a:lstStyle>
            <a:lvl1pPr>
              <a:defRPr sz="2500">
                <a:solidFill>
                  <a:schemeClr val="tx1"/>
                </a:solidFill>
                <a:latin typeface="Calibri" pitchFamily="34" charset="0"/>
              </a:defRPr>
            </a:lvl1pPr>
            <a:lvl2pPr marL="742950" indent="-285750">
              <a:defRPr sz="2500">
                <a:solidFill>
                  <a:schemeClr val="tx1"/>
                </a:solidFill>
                <a:latin typeface="Calibri" pitchFamily="34" charset="0"/>
              </a:defRPr>
            </a:lvl2pPr>
            <a:lvl3pPr marL="1143000" indent="-228600">
              <a:defRPr sz="2500">
                <a:solidFill>
                  <a:schemeClr val="tx1"/>
                </a:solidFill>
                <a:latin typeface="Calibri" pitchFamily="34" charset="0"/>
              </a:defRPr>
            </a:lvl3pPr>
            <a:lvl4pPr marL="1600200" indent="-228600">
              <a:defRPr sz="2500">
                <a:solidFill>
                  <a:schemeClr val="tx1"/>
                </a:solidFill>
                <a:latin typeface="Calibri" pitchFamily="34" charset="0"/>
              </a:defRPr>
            </a:lvl4pPr>
            <a:lvl5pPr marL="2057400" indent="-228600">
              <a:defRPr sz="2500">
                <a:solidFill>
                  <a:schemeClr val="tx1"/>
                </a:solidFill>
                <a:latin typeface="Calibri" pitchFamily="34" charset="0"/>
              </a:defRPr>
            </a:lvl5pPr>
            <a:lvl6pPr marL="2514600" indent="-228600" defTabSz="639763" fontAlgn="base">
              <a:spcBef>
                <a:spcPct val="0"/>
              </a:spcBef>
              <a:spcAft>
                <a:spcPct val="0"/>
              </a:spcAft>
              <a:defRPr sz="2500">
                <a:solidFill>
                  <a:schemeClr val="tx1"/>
                </a:solidFill>
                <a:latin typeface="Calibri" pitchFamily="34" charset="0"/>
              </a:defRPr>
            </a:lvl6pPr>
            <a:lvl7pPr marL="2971800" indent="-228600" defTabSz="639763" fontAlgn="base">
              <a:spcBef>
                <a:spcPct val="0"/>
              </a:spcBef>
              <a:spcAft>
                <a:spcPct val="0"/>
              </a:spcAft>
              <a:defRPr sz="2500">
                <a:solidFill>
                  <a:schemeClr val="tx1"/>
                </a:solidFill>
                <a:latin typeface="Calibri" pitchFamily="34" charset="0"/>
              </a:defRPr>
            </a:lvl7pPr>
            <a:lvl8pPr marL="3429000" indent="-228600" defTabSz="639763" fontAlgn="base">
              <a:spcBef>
                <a:spcPct val="0"/>
              </a:spcBef>
              <a:spcAft>
                <a:spcPct val="0"/>
              </a:spcAft>
              <a:defRPr sz="2500">
                <a:solidFill>
                  <a:schemeClr val="tx1"/>
                </a:solidFill>
                <a:latin typeface="Calibri" pitchFamily="34" charset="0"/>
              </a:defRPr>
            </a:lvl8pPr>
            <a:lvl9pPr marL="3886200" indent="-228600" defTabSz="639763" fontAlgn="base">
              <a:spcBef>
                <a:spcPct val="0"/>
              </a:spcBef>
              <a:spcAft>
                <a:spcPct val="0"/>
              </a:spcAft>
              <a:defRPr sz="2500">
                <a:solidFill>
                  <a:schemeClr val="tx1"/>
                </a:solidFill>
                <a:latin typeface="Calibri" pitchFamily="34" charset="0"/>
              </a:defRPr>
            </a:lvl9pPr>
          </a:lstStyle>
          <a:p>
            <a:pPr algn="ctr"/>
            <a:r>
              <a:rPr lang="en-GB" altLang="en-US" sz="3000" b="1" dirty="0" smtClean="0">
                <a:solidFill>
                  <a:srgbClr val="00B0F0"/>
                </a:solidFill>
              </a:rPr>
              <a:t>PCWG-Share-01: Baseline Error, Inner vs Outer </a:t>
            </a:r>
            <a:r>
              <a:rPr lang="en-GB" altLang="en-US" sz="3000" b="1" dirty="0" smtClean="0">
                <a:solidFill>
                  <a:srgbClr val="00B0F0"/>
                </a:solidFill>
              </a:rPr>
              <a:t>Range</a:t>
            </a:r>
            <a:endParaRPr lang="en-GB" altLang="en-US" sz="3000" b="1" dirty="0">
              <a:solidFill>
                <a:srgbClr val="00B0F0"/>
              </a:solidFill>
            </a:endParaRPr>
          </a:p>
        </p:txBody>
      </p:sp>
      <p:cxnSp>
        <p:nvCxnSpPr>
          <p:cNvPr id="8" name="Straight Arrow Connector 7"/>
          <p:cNvCxnSpPr/>
          <p:nvPr/>
        </p:nvCxnSpPr>
        <p:spPr>
          <a:xfrm>
            <a:off x="1547664" y="5661248"/>
            <a:ext cx="5976664" cy="0"/>
          </a:xfrm>
          <a:prstGeom prst="straightConnector1">
            <a:avLst/>
          </a:prstGeom>
          <a:ln w="25400">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6705235" y="4293096"/>
            <a:ext cx="2376264" cy="1200329"/>
          </a:xfrm>
          <a:prstGeom prst="rect">
            <a:avLst/>
          </a:prstGeom>
          <a:solidFill>
            <a:schemeClr val="bg1">
              <a:lumMod val="75000"/>
            </a:schemeClr>
          </a:solidFill>
          <a:ln w="25400">
            <a:solidFill>
              <a:schemeClr val="tx1"/>
            </a:solidFill>
          </a:ln>
        </p:spPr>
        <p:txBody>
          <a:bodyPr wrap="square" rtlCol="0">
            <a:spAutoFit/>
          </a:bodyPr>
          <a:lstStyle/>
          <a:p>
            <a:pPr algn="ctr"/>
            <a:r>
              <a:rPr lang="en-GB" dirty="0" smtClean="0"/>
              <a:t>‘Uncertainty’ associated with</a:t>
            </a:r>
          </a:p>
          <a:p>
            <a:pPr algn="ctr"/>
            <a:r>
              <a:rPr lang="en-GB" dirty="0" smtClean="0"/>
              <a:t>‘Outer Range’ effects</a:t>
            </a:r>
            <a:r>
              <a:rPr lang="en-GB" dirty="0" smtClean="0"/>
              <a:t>.</a:t>
            </a:r>
          </a:p>
          <a:p>
            <a:pPr algn="ctr"/>
            <a:r>
              <a:rPr lang="en-GB" dirty="0" err="1" smtClean="0"/>
              <a:t>Std</a:t>
            </a:r>
            <a:r>
              <a:rPr lang="en-GB" dirty="0" smtClean="0"/>
              <a:t> Dev ≈ 2%</a:t>
            </a:r>
          </a:p>
        </p:txBody>
      </p:sp>
      <p:sp>
        <p:nvSpPr>
          <p:cNvPr id="12" name="Rounded Rectangle 11"/>
          <p:cNvSpPr/>
          <p:nvPr/>
        </p:nvSpPr>
        <p:spPr>
          <a:xfrm>
            <a:off x="2843808" y="5216425"/>
            <a:ext cx="924006" cy="840139"/>
          </a:xfrm>
          <a:prstGeom prst="round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Box 12"/>
          <p:cNvSpPr txBox="1"/>
          <p:nvPr/>
        </p:nvSpPr>
        <p:spPr>
          <a:xfrm>
            <a:off x="1547665" y="4233862"/>
            <a:ext cx="2448272" cy="923330"/>
          </a:xfrm>
          <a:prstGeom prst="rect">
            <a:avLst/>
          </a:prstGeom>
          <a:noFill/>
        </p:spPr>
        <p:txBody>
          <a:bodyPr wrap="square" rtlCol="0">
            <a:spAutoFit/>
          </a:bodyPr>
          <a:lstStyle/>
          <a:p>
            <a:pPr algn="ctr"/>
            <a:r>
              <a:rPr lang="en-GB" b="1" dirty="0" smtClean="0">
                <a:solidFill>
                  <a:srgbClr val="FF0000"/>
                </a:solidFill>
              </a:rPr>
              <a:t>Smaller inner baseline errors still warrant further investigation</a:t>
            </a:r>
            <a:endParaRPr lang="en-GB" b="1" dirty="0">
              <a:solidFill>
                <a:srgbClr val="FF0000"/>
              </a:solidFill>
            </a:endParaRPr>
          </a:p>
        </p:txBody>
      </p:sp>
      <p:sp>
        <p:nvSpPr>
          <p:cNvPr id="11" name="TextBox 10"/>
          <p:cNvSpPr txBox="1"/>
          <p:nvPr/>
        </p:nvSpPr>
        <p:spPr>
          <a:xfrm>
            <a:off x="5355089" y="1340768"/>
            <a:ext cx="2169239" cy="369332"/>
          </a:xfrm>
          <a:prstGeom prst="rect">
            <a:avLst/>
          </a:prstGeom>
          <a:noFill/>
        </p:spPr>
        <p:txBody>
          <a:bodyPr wrap="square" rtlCol="0">
            <a:spAutoFit/>
          </a:bodyPr>
          <a:lstStyle/>
          <a:p>
            <a:r>
              <a:rPr lang="en-GB" b="1" dirty="0" smtClean="0">
                <a:solidFill>
                  <a:srgbClr val="00B0F0"/>
                </a:solidFill>
              </a:rPr>
              <a:t>Version 0.5.9/10</a:t>
            </a:r>
            <a:endParaRPr lang="en-GB" b="1" dirty="0">
              <a:solidFill>
                <a:srgbClr val="00B0F0"/>
              </a:solidFill>
            </a:endParaRPr>
          </a:p>
        </p:txBody>
      </p:sp>
    </p:spTree>
    <p:extLst>
      <p:ext uri="{BB962C8B-B14F-4D97-AF65-F5344CB8AC3E}">
        <p14:creationId xmlns:p14="http://schemas.microsoft.com/office/powerpoint/2010/main" val="474100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500"/>
                                        <p:tgtEl>
                                          <p:spTgt spid="12"/>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500"/>
                                        <p:tgtEl>
                                          <p:spTgt spid="8"/>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fade">
                                      <p:cBhvr>
                                        <p:cTn id="34"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10" grpId="0" animBg="1"/>
      <p:bldP spid="12" grpId="0" animBg="1"/>
      <p:bldP spid="13" grpId="0"/>
      <p:bldP spid="11"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6"/>
          <p:cNvSpPr txBox="1">
            <a:spLocks noChangeArrowheads="1"/>
          </p:cNvSpPr>
          <p:nvPr/>
        </p:nvSpPr>
        <p:spPr bwMode="auto">
          <a:xfrm>
            <a:off x="0" y="2474222"/>
            <a:ext cx="9144000" cy="4849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8016" tIns="64008" rIns="128016" bIns="64008" anchor="ctr"/>
          <a:lstStyle>
            <a:lvl1pPr>
              <a:defRPr sz="2500">
                <a:solidFill>
                  <a:schemeClr val="tx1"/>
                </a:solidFill>
                <a:latin typeface="Calibri" pitchFamily="34" charset="0"/>
              </a:defRPr>
            </a:lvl1pPr>
            <a:lvl2pPr marL="742950" indent="-285750">
              <a:defRPr sz="2500">
                <a:solidFill>
                  <a:schemeClr val="tx1"/>
                </a:solidFill>
                <a:latin typeface="Calibri" pitchFamily="34" charset="0"/>
              </a:defRPr>
            </a:lvl2pPr>
            <a:lvl3pPr marL="1143000" indent="-228600">
              <a:defRPr sz="2500">
                <a:solidFill>
                  <a:schemeClr val="tx1"/>
                </a:solidFill>
                <a:latin typeface="Calibri" pitchFamily="34" charset="0"/>
              </a:defRPr>
            </a:lvl3pPr>
            <a:lvl4pPr marL="1600200" indent="-228600">
              <a:defRPr sz="2500">
                <a:solidFill>
                  <a:schemeClr val="tx1"/>
                </a:solidFill>
                <a:latin typeface="Calibri" pitchFamily="34" charset="0"/>
              </a:defRPr>
            </a:lvl4pPr>
            <a:lvl5pPr marL="2057400" indent="-228600">
              <a:defRPr sz="2500">
                <a:solidFill>
                  <a:schemeClr val="tx1"/>
                </a:solidFill>
                <a:latin typeface="Calibri" pitchFamily="34" charset="0"/>
              </a:defRPr>
            </a:lvl5pPr>
            <a:lvl6pPr marL="2514600" indent="-228600" defTabSz="639763" fontAlgn="base">
              <a:spcBef>
                <a:spcPct val="0"/>
              </a:spcBef>
              <a:spcAft>
                <a:spcPct val="0"/>
              </a:spcAft>
              <a:defRPr sz="2500">
                <a:solidFill>
                  <a:schemeClr val="tx1"/>
                </a:solidFill>
                <a:latin typeface="Calibri" pitchFamily="34" charset="0"/>
              </a:defRPr>
            </a:lvl6pPr>
            <a:lvl7pPr marL="2971800" indent="-228600" defTabSz="639763" fontAlgn="base">
              <a:spcBef>
                <a:spcPct val="0"/>
              </a:spcBef>
              <a:spcAft>
                <a:spcPct val="0"/>
              </a:spcAft>
              <a:defRPr sz="2500">
                <a:solidFill>
                  <a:schemeClr val="tx1"/>
                </a:solidFill>
                <a:latin typeface="Calibri" pitchFamily="34" charset="0"/>
              </a:defRPr>
            </a:lvl7pPr>
            <a:lvl8pPr marL="3429000" indent="-228600" defTabSz="639763" fontAlgn="base">
              <a:spcBef>
                <a:spcPct val="0"/>
              </a:spcBef>
              <a:spcAft>
                <a:spcPct val="0"/>
              </a:spcAft>
              <a:defRPr sz="2500">
                <a:solidFill>
                  <a:schemeClr val="tx1"/>
                </a:solidFill>
                <a:latin typeface="Calibri" pitchFamily="34" charset="0"/>
              </a:defRPr>
            </a:lvl8pPr>
            <a:lvl9pPr marL="3886200" indent="-228600" defTabSz="639763" fontAlgn="base">
              <a:spcBef>
                <a:spcPct val="0"/>
              </a:spcBef>
              <a:spcAft>
                <a:spcPct val="0"/>
              </a:spcAft>
              <a:defRPr sz="2500">
                <a:solidFill>
                  <a:schemeClr val="tx1"/>
                </a:solidFill>
                <a:latin typeface="Calibri" pitchFamily="34" charset="0"/>
              </a:defRPr>
            </a:lvl9pPr>
          </a:lstStyle>
          <a:p>
            <a:pPr algn="ctr"/>
            <a:endParaRPr lang="en-GB" altLang="en-US" sz="3200" b="1" dirty="0" smtClean="0">
              <a:solidFill>
                <a:srgbClr val="00B0F0"/>
              </a:solidFill>
            </a:endParaRPr>
          </a:p>
          <a:p>
            <a:pPr algn="ctr"/>
            <a:r>
              <a:rPr lang="en-GB" altLang="en-US" sz="5200" b="1" dirty="0" smtClean="0">
                <a:solidFill>
                  <a:srgbClr val="00B0F0"/>
                </a:solidFill>
              </a:rPr>
              <a:t>POWER CURVE</a:t>
            </a:r>
          </a:p>
          <a:p>
            <a:pPr algn="ctr"/>
            <a:r>
              <a:rPr lang="en-GB" altLang="en-US" sz="5200" b="1" dirty="0" smtClean="0">
                <a:solidFill>
                  <a:srgbClr val="00B0F0"/>
                </a:solidFill>
              </a:rPr>
              <a:t>INTERPOLATION ISSUE</a:t>
            </a:r>
            <a:endParaRPr lang="en-GB" altLang="en-US" sz="5200" b="1" dirty="0" smtClean="0">
              <a:solidFill>
                <a:srgbClr val="00B0F0"/>
              </a:solidFill>
            </a:endParaRPr>
          </a:p>
          <a:p>
            <a:pPr algn="ctr"/>
            <a:r>
              <a:rPr lang="en-GB" altLang="en-US" sz="3200" b="1" dirty="0" smtClean="0">
                <a:solidFill>
                  <a:srgbClr val="00B0F0"/>
                </a:solidFill>
              </a:rPr>
              <a:t> </a:t>
            </a:r>
            <a:endParaRPr lang="en-GB" altLang="en-US" sz="3200" b="1" dirty="0">
              <a:solidFill>
                <a:srgbClr val="00B0F0"/>
              </a:solidFill>
            </a:endParaRPr>
          </a:p>
        </p:txBody>
      </p:sp>
      <p:pic>
        <p:nvPicPr>
          <p:cNvPr id="3" name="Picture 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92109" y="4941168"/>
            <a:ext cx="2160240" cy="183191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9435299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2575" y="3251200"/>
            <a:ext cx="8540750" cy="3273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Content Placeholder 2"/>
          <p:cNvSpPr>
            <a:spLocks noGrp="1"/>
          </p:cNvSpPr>
          <p:nvPr>
            <p:ph idx="1"/>
          </p:nvPr>
        </p:nvSpPr>
        <p:spPr/>
        <p:txBody>
          <a:bodyPr/>
          <a:lstStyle/>
          <a:p>
            <a:pPr marL="0" indent="0">
              <a:buNone/>
            </a:pPr>
            <a:r>
              <a:rPr lang="en-GB" dirty="0" smtClean="0"/>
              <a:t>What is inner range baseline error?</a:t>
            </a:r>
          </a:p>
          <a:p>
            <a:pPr marL="0" indent="0">
              <a:buNone/>
            </a:pPr>
            <a:endParaRPr lang="en-GB" dirty="0"/>
          </a:p>
          <a:p>
            <a:r>
              <a:rPr lang="en-GB" dirty="0" smtClean="0"/>
              <a:t>The Inner Range power curve is derived from the Inner Range data</a:t>
            </a:r>
          </a:p>
          <a:p>
            <a:endParaRPr lang="en-GB" dirty="0"/>
          </a:p>
          <a:p>
            <a:r>
              <a:rPr lang="en-GB" dirty="0" smtClean="0"/>
              <a:t>Each Inner Range data point is compared to the Inner Range power curve.  The error for each data point is calculated.</a:t>
            </a:r>
          </a:p>
          <a:p>
            <a:endParaRPr lang="en-GB" dirty="0"/>
          </a:p>
          <a:p>
            <a:r>
              <a:rPr lang="en-GB" dirty="0" smtClean="0"/>
              <a:t>The error is summarised as NME (Normalised Mean Error).  This is expected to be 0 for the inner range!</a:t>
            </a:r>
          </a:p>
          <a:p>
            <a:endParaRPr lang="en-GB" dirty="0"/>
          </a:p>
          <a:p>
            <a:r>
              <a:rPr lang="en-GB" dirty="0" smtClean="0"/>
              <a:t>HOWEVER The inner range baseline error may not be 0 depending on interpolation of the power curve</a:t>
            </a:r>
            <a:r>
              <a:rPr lang="en-GB" dirty="0"/>
              <a:t>!</a:t>
            </a:r>
          </a:p>
        </p:txBody>
      </p:sp>
      <p:sp>
        <p:nvSpPr>
          <p:cNvPr id="4" name="Title 5"/>
          <p:cNvSpPr txBox="1">
            <a:spLocks/>
          </p:cNvSpPr>
          <p:nvPr/>
        </p:nvSpPr>
        <p:spPr>
          <a:xfrm>
            <a:off x="112425" y="404971"/>
            <a:ext cx="6778438" cy="323850"/>
          </a:xfrm>
          <a:prstGeom prst="rect">
            <a:avLst/>
          </a:prstGeom>
        </p:spPr>
        <p:txBody>
          <a:bodyPr/>
          <a:lstStyle/>
          <a:p>
            <a:pPr fontAlgn="base">
              <a:spcBef>
                <a:spcPct val="0"/>
              </a:spcBef>
              <a:spcAft>
                <a:spcPct val="0"/>
              </a:spcAft>
            </a:pPr>
            <a:r>
              <a:rPr lang="en-GB" altLang="en-US" sz="2000" b="1" dirty="0" smtClean="0">
                <a:solidFill>
                  <a:srgbClr val="FFFFFF"/>
                </a:solidFill>
                <a:latin typeface="Arial" charset="0"/>
              </a:rPr>
              <a:t>Inner Range Baseline Error</a:t>
            </a:r>
            <a:endParaRPr lang="en-GB" altLang="en-US" sz="2000" b="1" dirty="0">
              <a:solidFill>
                <a:srgbClr val="FFFFFF"/>
              </a:solidFill>
              <a:latin typeface="Arial" charset="0"/>
            </a:endParaRPr>
          </a:p>
        </p:txBody>
      </p:sp>
      <p:cxnSp>
        <p:nvCxnSpPr>
          <p:cNvPr id="6" name="Straight Arrow Connector 5"/>
          <p:cNvCxnSpPr/>
          <p:nvPr/>
        </p:nvCxnSpPr>
        <p:spPr>
          <a:xfrm flipV="1">
            <a:off x="6890863" y="4305300"/>
            <a:ext cx="0" cy="469900"/>
          </a:xfrm>
          <a:prstGeom prst="straightConnector1">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7073900" y="4305300"/>
            <a:ext cx="1612900" cy="1169551"/>
          </a:xfrm>
          <a:prstGeom prst="rect">
            <a:avLst/>
          </a:prstGeom>
          <a:noFill/>
        </p:spPr>
        <p:txBody>
          <a:bodyPr wrap="square" rtlCol="0">
            <a:spAutoFit/>
          </a:bodyPr>
          <a:lstStyle/>
          <a:p>
            <a:pPr fontAlgn="base">
              <a:spcBef>
                <a:spcPct val="0"/>
              </a:spcBef>
              <a:spcAft>
                <a:spcPct val="0"/>
              </a:spcAft>
            </a:pPr>
            <a:r>
              <a:rPr lang="en-GB" sz="1400" dirty="0" smtClean="0">
                <a:solidFill>
                  <a:srgbClr val="000000"/>
                </a:solidFill>
                <a:latin typeface="Arial" charset="0"/>
              </a:rPr>
              <a:t>Error for each point is the difference from the interpolated power curve</a:t>
            </a:r>
            <a:endParaRPr lang="en-GB" sz="1400" dirty="0">
              <a:solidFill>
                <a:srgbClr val="000000"/>
              </a:solidFill>
              <a:latin typeface="Arial" charset="0"/>
            </a:endParaRPr>
          </a:p>
        </p:txBody>
      </p:sp>
    </p:spTree>
    <p:extLst>
      <p:ext uri="{BB962C8B-B14F-4D97-AF65-F5344CB8AC3E}">
        <p14:creationId xmlns:p14="http://schemas.microsoft.com/office/powerpoint/2010/main" val="274414617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09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xit" presetSubtype="0" fill="hold" grpId="1" nodeType="withEffect">
                                  <p:stCondLst>
                                    <p:cond delay="0"/>
                                  </p:stCondLst>
                                  <p:childTnLst>
                                    <p:set>
                                      <p:cBhvr>
                                        <p:cTn id="22" dur="1" fill="hold">
                                          <p:stCondLst>
                                            <p:cond delay="0"/>
                                          </p:stCondLst>
                                        </p:cTn>
                                        <p:tgtEl>
                                          <p:spTgt spid="7"/>
                                        </p:tgtEl>
                                        <p:attrNameLst>
                                          <p:attrName>style.visibility</p:attrName>
                                        </p:attrNameLst>
                                      </p:cBhvr>
                                      <p:to>
                                        <p:strVal val="hidden"/>
                                      </p:to>
                                    </p:set>
                                  </p:childTnLst>
                                </p:cTn>
                              </p:par>
                              <p:par>
                                <p:cTn id="23" presetID="1" presetClass="exit" presetSubtype="0" fill="hold" nodeType="withEffect">
                                  <p:stCondLst>
                                    <p:cond delay="0"/>
                                  </p:stCondLst>
                                  <p:childTnLst>
                                    <p:set>
                                      <p:cBhvr>
                                        <p:cTn id="24" dur="1" fill="hold">
                                          <p:stCondLst>
                                            <p:cond delay="0"/>
                                          </p:stCondLst>
                                        </p:cTn>
                                        <p:tgtEl>
                                          <p:spTgt spid="4098"/>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0"/>
                                          </p:stCondLst>
                                        </p:cTn>
                                        <p:tgtEl>
                                          <p:spTgt spid="6"/>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a:xfrm>
            <a:off x="285750" y="1134476"/>
            <a:ext cx="8078788" cy="605424"/>
          </a:xfrm>
        </p:spPr>
        <p:txBody>
          <a:bodyPr/>
          <a:lstStyle/>
          <a:p>
            <a:r>
              <a:rPr lang="en-GB" dirty="0" smtClean="0"/>
              <a:t>Zero-Order interpolation: easy to get 0 NME (just use the bin average power) but large errors for individual data points.</a:t>
            </a:r>
            <a:endParaRPr lang="en-GB"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6388" y="1984375"/>
            <a:ext cx="8609013" cy="4591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74696994"/>
      </p:ext>
    </p:extLst>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a:xfrm>
            <a:off x="285750" y="1134476"/>
            <a:ext cx="8078788" cy="630824"/>
          </a:xfrm>
        </p:spPr>
        <p:txBody>
          <a:bodyPr/>
          <a:lstStyle/>
          <a:p>
            <a:r>
              <a:rPr lang="en-GB" dirty="0" smtClean="0"/>
              <a:t>Linear Interpolation: v0.5.8 and earlier, improvement for individual data points but noticeable over prediction at low wind speed</a:t>
            </a:r>
            <a:endParaRPr lang="en-GB"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799" y="1933575"/>
            <a:ext cx="8609013" cy="4591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57098525"/>
      </p:ext>
    </p:extLst>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a:xfrm>
            <a:off x="285750" y="1134476"/>
            <a:ext cx="8078788" cy="399049"/>
          </a:xfrm>
        </p:spPr>
        <p:txBody>
          <a:bodyPr/>
          <a:lstStyle/>
          <a:p>
            <a:r>
              <a:rPr lang="en-GB" dirty="0" smtClean="0"/>
              <a:t>Cubic interpolation: introduced in v0.5.9 for PCWG-Share-01. Noticeably reduces error at low wind speed compared to linear.</a:t>
            </a:r>
            <a:endParaRPr lang="en-GB"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50" y="1958975"/>
            <a:ext cx="8609013" cy="4591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564453"/>
      </p:ext>
    </p:extLst>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0050" y="116632"/>
            <a:ext cx="8343900" cy="6096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325117" y="6372036"/>
            <a:ext cx="7989710" cy="430887"/>
          </a:xfrm>
          <a:prstGeom prst="rect">
            <a:avLst/>
          </a:prstGeom>
          <a:noFill/>
        </p:spPr>
        <p:txBody>
          <a:bodyPr wrap="square" rtlCol="0">
            <a:spAutoFit/>
          </a:bodyPr>
          <a:lstStyle/>
          <a:p>
            <a:pPr algn="ctr"/>
            <a:r>
              <a:rPr lang="en-GB" sz="2200" dirty="0"/>
              <a:t>Download PCWG 2015 </a:t>
            </a:r>
            <a:r>
              <a:rPr lang="en-GB" sz="2200" dirty="0" smtClean="0"/>
              <a:t>‘A3’ Roadmap </a:t>
            </a:r>
            <a:r>
              <a:rPr lang="en-GB" sz="2200" dirty="0"/>
              <a:t>from </a:t>
            </a:r>
            <a:r>
              <a:rPr lang="en-GB" sz="2200" dirty="0" smtClean="0">
                <a:hlinkClick r:id="rId3"/>
              </a:rPr>
              <a:t>www.pcwg.org</a:t>
            </a:r>
            <a:endParaRPr lang="en-GB" sz="2200" dirty="0"/>
          </a:p>
        </p:txBody>
      </p:sp>
      <p:pic>
        <p:nvPicPr>
          <p:cNvPr id="5"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5117" y="548680"/>
            <a:ext cx="8493766" cy="57158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313274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p:txBody>
          <a:bodyPr/>
          <a:lstStyle/>
          <a:p>
            <a:r>
              <a:rPr lang="en-GB" dirty="0" smtClean="0"/>
              <a:t>Normalised Mean Error (NME) by wind speed:</a:t>
            </a:r>
            <a:endParaRPr lang="en-GB" dirty="0"/>
          </a:p>
        </p:txBody>
      </p:sp>
      <p:sp>
        <p:nvSpPr>
          <p:cNvPr id="4" name="TextBox 3"/>
          <p:cNvSpPr txBox="1"/>
          <p:nvPr/>
        </p:nvSpPr>
        <p:spPr>
          <a:xfrm>
            <a:off x="3733800" y="2381807"/>
            <a:ext cx="4394200" cy="1200329"/>
          </a:xfrm>
          <a:prstGeom prst="rect">
            <a:avLst/>
          </a:prstGeom>
          <a:solidFill>
            <a:schemeClr val="bg1"/>
          </a:solidFill>
          <a:ln>
            <a:solidFill>
              <a:schemeClr val="tx1"/>
            </a:solidFill>
          </a:ln>
        </p:spPr>
        <p:txBody>
          <a:bodyPr wrap="square" rtlCol="0">
            <a:spAutoFit/>
          </a:bodyPr>
          <a:lstStyle/>
          <a:p>
            <a:pPr algn="ctr" fontAlgn="base">
              <a:spcBef>
                <a:spcPct val="0"/>
              </a:spcBef>
              <a:spcAft>
                <a:spcPct val="0"/>
              </a:spcAft>
            </a:pPr>
            <a:r>
              <a:rPr lang="en-GB" dirty="0" smtClean="0">
                <a:solidFill>
                  <a:srgbClr val="000000"/>
                </a:solidFill>
                <a:latin typeface="Arial" charset="0"/>
              </a:rPr>
              <a:t>Cubic interpolation has similar but smaller errors than linear.</a:t>
            </a:r>
          </a:p>
          <a:p>
            <a:pPr algn="ctr" fontAlgn="base">
              <a:spcBef>
                <a:spcPct val="0"/>
              </a:spcBef>
              <a:spcAft>
                <a:spcPct val="0"/>
              </a:spcAft>
            </a:pPr>
            <a:endParaRPr lang="en-GB" dirty="0">
              <a:solidFill>
                <a:srgbClr val="000000"/>
              </a:solidFill>
              <a:latin typeface="Arial" charset="0"/>
            </a:endParaRPr>
          </a:p>
          <a:p>
            <a:pPr algn="ctr" fontAlgn="base">
              <a:spcBef>
                <a:spcPct val="0"/>
              </a:spcBef>
              <a:spcAft>
                <a:spcPct val="0"/>
              </a:spcAft>
            </a:pPr>
            <a:r>
              <a:rPr lang="en-GB" dirty="0" smtClean="0">
                <a:solidFill>
                  <a:srgbClr val="000000"/>
                </a:solidFill>
                <a:latin typeface="Arial" charset="0"/>
              </a:rPr>
              <a:t>Zero-order has 0 error by definition</a:t>
            </a:r>
            <a:endParaRPr lang="en-GB" dirty="0">
              <a:solidFill>
                <a:srgbClr val="000000"/>
              </a:solidFill>
              <a:latin typeface="Arial" charset="0"/>
            </a:endParaRPr>
          </a:p>
        </p:txBody>
      </p:sp>
      <p:sp>
        <p:nvSpPr>
          <p:cNvPr id="6" name="TextBox 5"/>
          <p:cNvSpPr txBox="1"/>
          <p:nvPr/>
        </p:nvSpPr>
        <p:spPr>
          <a:xfrm>
            <a:off x="1638300" y="3938032"/>
            <a:ext cx="2349500" cy="738664"/>
          </a:xfrm>
          <a:prstGeom prst="rect">
            <a:avLst/>
          </a:prstGeom>
          <a:noFill/>
        </p:spPr>
        <p:txBody>
          <a:bodyPr wrap="square" rtlCol="0">
            <a:spAutoFit/>
          </a:bodyPr>
          <a:lstStyle/>
          <a:p>
            <a:pPr fontAlgn="base">
              <a:spcBef>
                <a:spcPct val="0"/>
              </a:spcBef>
              <a:spcAft>
                <a:spcPct val="0"/>
              </a:spcAft>
            </a:pPr>
            <a:r>
              <a:rPr lang="en-GB" sz="1400" dirty="0" smtClean="0">
                <a:solidFill>
                  <a:srgbClr val="000000"/>
                </a:solidFill>
                <a:latin typeface="Arial" charset="0"/>
              </a:rPr>
              <a:t>Cubic and linear interpolators over estimate data at the ankle</a:t>
            </a:r>
            <a:endParaRPr lang="en-GB" sz="1400" dirty="0">
              <a:solidFill>
                <a:srgbClr val="000000"/>
              </a:solidFill>
              <a:latin typeface="Arial" charset="0"/>
            </a:endParaRPr>
          </a:p>
        </p:txBody>
      </p:sp>
      <p:sp>
        <p:nvSpPr>
          <p:cNvPr id="7" name="TextBox 6"/>
          <p:cNvSpPr txBox="1"/>
          <p:nvPr/>
        </p:nvSpPr>
        <p:spPr>
          <a:xfrm>
            <a:off x="4445000" y="4764248"/>
            <a:ext cx="2349500" cy="738664"/>
          </a:xfrm>
          <a:prstGeom prst="rect">
            <a:avLst/>
          </a:prstGeom>
          <a:noFill/>
        </p:spPr>
        <p:txBody>
          <a:bodyPr wrap="square" rtlCol="0">
            <a:spAutoFit/>
          </a:bodyPr>
          <a:lstStyle/>
          <a:p>
            <a:pPr fontAlgn="base">
              <a:spcBef>
                <a:spcPct val="0"/>
              </a:spcBef>
              <a:spcAft>
                <a:spcPct val="0"/>
              </a:spcAft>
            </a:pPr>
            <a:r>
              <a:rPr lang="en-GB" sz="1400" dirty="0" smtClean="0">
                <a:solidFill>
                  <a:srgbClr val="000000"/>
                </a:solidFill>
                <a:latin typeface="Arial" charset="0"/>
              </a:rPr>
              <a:t>Cubic and linear interpolators under estimate data at the knee</a:t>
            </a:r>
            <a:endParaRPr lang="en-GB" sz="1400" dirty="0">
              <a:solidFill>
                <a:srgbClr val="000000"/>
              </a:solidFill>
              <a:latin typeface="Arial" charset="0"/>
            </a:endParaRP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1013" y="1734582"/>
            <a:ext cx="8308975" cy="4737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53440074"/>
      </p:ext>
    </p:extLst>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Residual Error</a:t>
            </a:r>
            <a:endParaRPr lang="en-GB" dirty="0"/>
          </a:p>
        </p:txBody>
      </p:sp>
      <p:sp>
        <p:nvSpPr>
          <p:cNvPr id="3" name="Content Placeholder 2"/>
          <p:cNvSpPr>
            <a:spLocks noGrp="1"/>
          </p:cNvSpPr>
          <p:nvPr>
            <p:ph idx="1"/>
          </p:nvPr>
        </p:nvSpPr>
        <p:spPr/>
        <p:txBody>
          <a:bodyPr/>
          <a:lstStyle/>
          <a:p>
            <a:r>
              <a:rPr lang="en-GB" dirty="0" smtClean="0"/>
              <a:t>Main reason for residual error: Bin averages are used as interpolation points.  Unfortunately the bin averages do not lie exactly on the curve when the underlying function is non-linear.</a:t>
            </a:r>
            <a:endParaRPr lang="en-GB" dirty="0"/>
          </a:p>
        </p:txBody>
      </p:sp>
      <p:sp>
        <p:nvSpPr>
          <p:cNvPr id="6" name="TextBox 5"/>
          <p:cNvSpPr txBox="1"/>
          <p:nvPr/>
        </p:nvSpPr>
        <p:spPr>
          <a:xfrm>
            <a:off x="939800" y="2522666"/>
            <a:ext cx="2108200" cy="646331"/>
          </a:xfrm>
          <a:prstGeom prst="rect">
            <a:avLst/>
          </a:prstGeom>
          <a:noFill/>
        </p:spPr>
        <p:txBody>
          <a:bodyPr wrap="square" rtlCol="0">
            <a:spAutoFit/>
          </a:bodyPr>
          <a:lstStyle/>
          <a:p>
            <a:pPr algn="ctr" fontAlgn="base">
              <a:spcBef>
                <a:spcPct val="0"/>
              </a:spcBef>
              <a:spcAft>
                <a:spcPct val="0"/>
              </a:spcAft>
            </a:pPr>
            <a:r>
              <a:rPr lang="en-GB" dirty="0" smtClean="0">
                <a:solidFill>
                  <a:srgbClr val="000000"/>
                </a:solidFill>
                <a:latin typeface="Arial" charset="0"/>
              </a:rPr>
              <a:t>Cubic</a:t>
            </a:r>
          </a:p>
          <a:p>
            <a:pPr algn="ctr" fontAlgn="base">
              <a:spcBef>
                <a:spcPct val="0"/>
              </a:spcBef>
              <a:spcAft>
                <a:spcPct val="0"/>
              </a:spcAft>
            </a:pPr>
            <a:r>
              <a:rPr lang="en-GB" dirty="0" smtClean="0">
                <a:solidFill>
                  <a:srgbClr val="000000"/>
                </a:solidFill>
                <a:latin typeface="Arial" charset="0"/>
              </a:rPr>
              <a:t>(Convex)</a:t>
            </a:r>
            <a:endParaRPr lang="en-GB" dirty="0">
              <a:solidFill>
                <a:srgbClr val="000000"/>
              </a:solidFill>
              <a:latin typeface="Arial" charset="0"/>
            </a:endParaRPr>
          </a:p>
        </p:txBody>
      </p:sp>
      <p:sp>
        <p:nvSpPr>
          <p:cNvPr id="7" name="TextBox 6"/>
          <p:cNvSpPr txBox="1"/>
          <p:nvPr/>
        </p:nvSpPr>
        <p:spPr>
          <a:xfrm>
            <a:off x="5930900" y="2497097"/>
            <a:ext cx="2108200" cy="646331"/>
          </a:xfrm>
          <a:prstGeom prst="rect">
            <a:avLst/>
          </a:prstGeom>
          <a:noFill/>
        </p:spPr>
        <p:txBody>
          <a:bodyPr wrap="square" rtlCol="0">
            <a:spAutoFit/>
          </a:bodyPr>
          <a:lstStyle/>
          <a:p>
            <a:pPr algn="ctr" fontAlgn="base">
              <a:spcBef>
                <a:spcPct val="0"/>
              </a:spcBef>
              <a:spcAft>
                <a:spcPct val="0"/>
              </a:spcAft>
            </a:pPr>
            <a:r>
              <a:rPr lang="en-GB" dirty="0" smtClean="0">
                <a:solidFill>
                  <a:srgbClr val="000000"/>
                </a:solidFill>
                <a:latin typeface="Arial" charset="0"/>
              </a:rPr>
              <a:t>Clipped</a:t>
            </a:r>
          </a:p>
          <a:p>
            <a:pPr algn="ctr" fontAlgn="base">
              <a:spcBef>
                <a:spcPct val="0"/>
              </a:spcBef>
              <a:spcAft>
                <a:spcPct val="0"/>
              </a:spcAft>
            </a:pPr>
            <a:r>
              <a:rPr lang="en-GB" dirty="0" smtClean="0">
                <a:solidFill>
                  <a:srgbClr val="000000"/>
                </a:solidFill>
                <a:latin typeface="Arial" charset="0"/>
              </a:rPr>
              <a:t>(Concave)</a:t>
            </a:r>
            <a:endParaRPr lang="en-GB" dirty="0">
              <a:solidFill>
                <a:srgbClr val="000000"/>
              </a:solidFill>
              <a:latin typeface="Arial" charset="0"/>
            </a:endParaRPr>
          </a:p>
        </p:txBody>
      </p:sp>
      <p:sp>
        <p:nvSpPr>
          <p:cNvPr id="8" name="TextBox 7"/>
          <p:cNvSpPr txBox="1"/>
          <p:nvPr/>
        </p:nvSpPr>
        <p:spPr>
          <a:xfrm>
            <a:off x="3403600" y="2661165"/>
            <a:ext cx="2108200" cy="369332"/>
          </a:xfrm>
          <a:prstGeom prst="rect">
            <a:avLst/>
          </a:prstGeom>
          <a:noFill/>
        </p:spPr>
        <p:txBody>
          <a:bodyPr wrap="square" rtlCol="0">
            <a:spAutoFit/>
          </a:bodyPr>
          <a:lstStyle/>
          <a:p>
            <a:pPr algn="ctr" fontAlgn="base">
              <a:spcBef>
                <a:spcPct val="0"/>
              </a:spcBef>
              <a:spcAft>
                <a:spcPct val="0"/>
              </a:spcAft>
            </a:pPr>
            <a:r>
              <a:rPr lang="en-GB" dirty="0" smtClean="0">
                <a:solidFill>
                  <a:srgbClr val="000000"/>
                </a:solidFill>
                <a:latin typeface="Arial" charset="0"/>
              </a:rPr>
              <a:t>Linear</a:t>
            </a:r>
            <a:endParaRPr lang="en-GB" dirty="0">
              <a:solidFill>
                <a:srgbClr val="000000"/>
              </a:solidFill>
              <a:latin typeface="Arial" charset="0"/>
            </a:endParaRPr>
          </a:p>
        </p:txBody>
      </p:sp>
      <p:sp>
        <p:nvSpPr>
          <p:cNvPr id="9" name="TextBox 8"/>
          <p:cNvSpPr txBox="1"/>
          <p:nvPr/>
        </p:nvSpPr>
        <p:spPr>
          <a:xfrm>
            <a:off x="914400" y="4165600"/>
            <a:ext cx="2108200" cy="923330"/>
          </a:xfrm>
          <a:prstGeom prst="rect">
            <a:avLst/>
          </a:prstGeom>
          <a:noFill/>
        </p:spPr>
        <p:txBody>
          <a:bodyPr wrap="square" rtlCol="0">
            <a:spAutoFit/>
          </a:bodyPr>
          <a:lstStyle/>
          <a:p>
            <a:pPr algn="ctr" fontAlgn="base">
              <a:spcBef>
                <a:spcPct val="0"/>
              </a:spcBef>
              <a:spcAft>
                <a:spcPct val="0"/>
              </a:spcAft>
            </a:pPr>
            <a:r>
              <a:rPr lang="en-GB" dirty="0" smtClean="0">
                <a:solidFill>
                  <a:srgbClr val="000000"/>
                </a:solidFill>
                <a:latin typeface="Arial" charset="0"/>
              </a:rPr>
              <a:t>The bin average, (</a:t>
            </a:r>
            <a:r>
              <a:rPr lang="en-GB" dirty="0" err="1" smtClean="0">
                <a:solidFill>
                  <a:srgbClr val="000000"/>
                </a:solidFill>
                <a:latin typeface="Arial" charset="0"/>
              </a:rPr>
              <a:t>avg</a:t>
            </a:r>
            <a:r>
              <a:rPr lang="en-GB" dirty="0" smtClean="0">
                <a:solidFill>
                  <a:srgbClr val="000000"/>
                </a:solidFill>
                <a:latin typeface="Arial" charset="0"/>
              </a:rPr>
              <a:t>(x), </a:t>
            </a:r>
            <a:r>
              <a:rPr lang="en-GB" dirty="0" err="1" smtClean="0">
                <a:solidFill>
                  <a:srgbClr val="000000"/>
                </a:solidFill>
                <a:latin typeface="Arial" charset="0"/>
              </a:rPr>
              <a:t>avg</a:t>
            </a:r>
            <a:r>
              <a:rPr lang="en-GB" dirty="0" smtClean="0">
                <a:solidFill>
                  <a:srgbClr val="000000"/>
                </a:solidFill>
                <a:latin typeface="Arial" charset="0"/>
              </a:rPr>
              <a:t>(y)),</a:t>
            </a:r>
          </a:p>
          <a:p>
            <a:pPr algn="ctr" fontAlgn="base">
              <a:spcBef>
                <a:spcPct val="0"/>
              </a:spcBef>
              <a:spcAft>
                <a:spcPct val="0"/>
              </a:spcAft>
            </a:pPr>
            <a:r>
              <a:rPr lang="en-GB" dirty="0" smtClean="0">
                <a:solidFill>
                  <a:srgbClr val="000000"/>
                </a:solidFill>
                <a:latin typeface="Arial" charset="0"/>
              </a:rPr>
              <a:t>is above the curve</a:t>
            </a:r>
            <a:endParaRPr lang="en-GB" dirty="0">
              <a:solidFill>
                <a:srgbClr val="000000"/>
              </a:solidFill>
              <a:latin typeface="Arial" charset="0"/>
            </a:endParaRPr>
          </a:p>
        </p:txBody>
      </p:sp>
      <p:sp>
        <p:nvSpPr>
          <p:cNvPr id="10" name="TextBox 9"/>
          <p:cNvSpPr txBox="1"/>
          <p:nvPr/>
        </p:nvSpPr>
        <p:spPr>
          <a:xfrm>
            <a:off x="3403600" y="4824421"/>
            <a:ext cx="2108200" cy="923330"/>
          </a:xfrm>
          <a:prstGeom prst="rect">
            <a:avLst/>
          </a:prstGeom>
          <a:noFill/>
        </p:spPr>
        <p:txBody>
          <a:bodyPr wrap="square" rtlCol="0">
            <a:spAutoFit/>
          </a:bodyPr>
          <a:lstStyle/>
          <a:p>
            <a:pPr algn="ctr" fontAlgn="base">
              <a:spcBef>
                <a:spcPct val="0"/>
              </a:spcBef>
              <a:spcAft>
                <a:spcPct val="0"/>
              </a:spcAft>
            </a:pPr>
            <a:r>
              <a:rPr lang="en-GB" dirty="0" smtClean="0">
                <a:solidFill>
                  <a:srgbClr val="000000"/>
                </a:solidFill>
                <a:latin typeface="Arial" charset="0"/>
              </a:rPr>
              <a:t>The bin average, (</a:t>
            </a:r>
            <a:r>
              <a:rPr lang="en-GB" dirty="0" err="1" smtClean="0">
                <a:solidFill>
                  <a:srgbClr val="000000"/>
                </a:solidFill>
                <a:latin typeface="Arial" charset="0"/>
              </a:rPr>
              <a:t>avg</a:t>
            </a:r>
            <a:r>
              <a:rPr lang="en-GB" dirty="0" smtClean="0">
                <a:solidFill>
                  <a:srgbClr val="000000"/>
                </a:solidFill>
                <a:latin typeface="Arial" charset="0"/>
              </a:rPr>
              <a:t>(x), </a:t>
            </a:r>
            <a:r>
              <a:rPr lang="en-GB" dirty="0" err="1" smtClean="0">
                <a:solidFill>
                  <a:srgbClr val="000000"/>
                </a:solidFill>
                <a:latin typeface="Arial" charset="0"/>
              </a:rPr>
              <a:t>avg</a:t>
            </a:r>
            <a:r>
              <a:rPr lang="en-GB" dirty="0" smtClean="0">
                <a:solidFill>
                  <a:srgbClr val="000000"/>
                </a:solidFill>
                <a:latin typeface="Arial" charset="0"/>
              </a:rPr>
              <a:t>(y)),</a:t>
            </a:r>
          </a:p>
          <a:p>
            <a:pPr algn="ctr" fontAlgn="base">
              <a:spcBef>
                <a:spcPct val="0"/>
              </a:spcBef>
              <a:spcAft>
                <a:spcPct val="0"/>
              </a:spcAft>
            </a:pPr>
            <a:r>
              <a:rPr lang="en-GB" dirty="0" smtClean="0">
                <a:solidFill>
                  <a:srgbClr val="000000"/>
                </a:solidFill>
                <a:latin typeface="Arial" charset="0"/>
              </a:rPr>
              <a:t>is on the curve</a:t>
            </a:r>
            <a:endParaRPr lang="en-GB" dirty="0">
              <a:solidFill>
                <a:srgbClr val="000000"/>
              </a:solidFill>
              <a:latin typeface="Arial" charset="0"/>
            </a:endParaRPr>
          </a:p>
        </p:txBody>
      </p:sp>
      <p:sp>
        <p:nvSpPr>
          <p:cNvPr id="11" name="TextBox 10"/>
          <p:cNvSpPr txBox="1"/>
          <p:nvPr/>
        </p:nvSpPr>
        <p:spPr>
          <a:xfrm>
            <a:off x="5930900" y="3895742"/>
            <a:ext cx="2108200" cy="923330"/>
          </a:xfrm>
          <a:prstGeom prst="rect">
            <a:avLst/>
          </a:prstGeom>
          <a:noFill/>
        </p:spPr>
        <p:txBody>
          <a:bodyPr wrap="square" rtlCol="0">
            <a:spAutoFit/>
          </a:bodyPr>
          <a:lstStyle/>
          <a:p>
            <a:pPr algn="ctr" fontAlgn="base">
              <a:spcBef>
                <a:spcPct val="0"/>
              </a:spcBef>
              <a:spcAft>
                <a:spcPct val="0"/>
              </a:spcAft>
            </a:pPr>
            <a:r>
              <a:rPr lang="en-GB" dirty="0" smtClean="0">
                <a:solidFill>
                  <a:srgbClr val="000000"/>
                </a:solidFill>
                <a:latin typeface="Arial" charset="0"/>
              </a:rPr>
              <a:t>The bin average, (</a:t>
            </a:r>
            <a:r>
              <a:rPr lang="en-GB" dirty="0" err="1" smtClean="0">
                <a:solidFill>
                  <a:srgbClr val="000000"/>
                </a:solidFill>
                <a:latin typeface="Arial" charset="0"/>
              </a:rPr>
              <a:t>avg</a:t>
            </a:r>
            <a:r>
              <a:rPr lang="en-GB" dirty="0" smtClean="0">
                <a:solidFill>
                  <a:srgbClr val="000000"/>
                </a:solidFill>
                <a:latin typeface="Arial" charset="0"/>
              </a:rPr>
              <a:t>(x), </a:t>
            </a:r>
            <a:r>
              <a:rPr lang="en-GB" dirty="0" err="1" smtClean="0">
                <a:solidFill>
                  <a:srgbClr val="000000"/>
                </a:solidFill>
                <a:latin typeface="Arial" charset="0"/>
              </a:rPr>
              <a:t>avg</a:t>
            </a:r>
            <a:r>
              <a:rPr lang="en-GB" dirty="0" smtClean="0">
                <a:solidFill>
                  <a:srgbClr val="000000"/>
                </a:solidFill>
                <a:latin typeface="Arial" charset="0"/>
              </a:rPr>
              <a:t>(y)),</a:t>
            </a:r>
          </a:p>
          <a:p>
            <a:pPr algn="ctr" fontAlgn="base">
              <a:spcBef>
                <a:spcPct val="0"/>
              </a:spcBef>
              <a:spcAft>
                <a:spcPct val="0"/>
              </a:spcAft>
            </a:pPr>
            <a:r>
              <a:rPr lang="en-GB" dirty="0" smtClean="0">
                <a:solidFill>
                  <a:srgbClr val="000000"/>
                </a:solidFill>
                <a:latin typeface="Arial" charset="0"/>
              </a:rPr>
              <a:t>is below the curve</a:t>
            </a:r>
            <a:endParaRPr lang="en-GB" dirty="0">
              <a:solidFill>
                <a:srgbClr val="000000"/>
              </a:solidFill>
              <a:latin typeface="Arial" charset="0"/>
            </a:endParaRP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3713" y="2023782"/>
            <a:ext cx="8053387" cy="4565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77179843"/>
      </p:ext>
    </p:extLst>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Possible solutions</a:t>
            </a:r>
            <a:endParaRPr lang="en-GB" dirty="0"/>
          </a:p>
        </p:txBody>
      </p:sp>
      <p:sp>
        <p:nvSpPr>
          <p:cNvPr id="3" name="Content Placeholder 2"/>
          <p:cNvSpPr>
            <a:spLocks noGrp="1"/>
          </p:cNvSpPr>
          <p:nvPr>
            <p:ph idx="1"/>
          </p:nvPr>
        </p:nvSpPr>
        <p:spPr/>
        <p:txBody>
          <a:bodyPr/>
          <a:lstStyle/>
          <a:p>
            <a:r>
              <a:rPr lang="en-GB" dirty="0" smtClean="0"/>
              <a:t>The problem is that bin average power does not well represent bin centre power</a:t>
            </a:r>
          </a:p>
          <a:p>
            <a:endParaRPr lang="en-GB" dirty="0"/>
          </a:p>
          <a:p>
            <a:r>
              <a:rPr lang="en-GB" dirty="0" smtClean="0"/>
              <a:t>The bin averaging process is very similar to the effect of turbulence. An iterative correction method similar to the Albers method could be applied to find the true bin centres.</a:t>
            </a:r>
          </a:p>
          <a:p>
            <a:endParaRPr lang="en-GB" dirty="0"/>
          </a:p>
          <a:p>
            <a:r>
              <a:rPr lang="en-GB" dirty="0" smtClean="0"/>
              <a:t>In the rising part of the curve, evaluate bin average </a:t>
            </a:r>
            <a:r>
              <a:rPr lang="en-GB" dirty="0" err="1" smtClean="0"/>
              <a:t>Cp</a:t>
            </a:r>
            <a:r>
              <a:rPr lang="en-GB" dirty="0" smtClean="0"/>
              <a:t>, consider this to be bin centre </a:t>
            </a:r>
            <a:r>
              <a:rPr lang="en-GB" dirty="0" err="1" smtClean="0"/>
              <a:t>Cp</a:t>
            </a:r>
            <a:r>
              <a:rPr lang="en-GB" dirty="0" smtClean="0"/>
              <a:t>, and convert to bin centre power.  </a:t>
            </a:r>
            <a:r>
              <a:rPr lang="en-GB" dirty="0" err="1" smtClean="0"/>
              <a:t>Cp</a:t>
            </a:r>
            <a:r>
              <a:rPr lang="en-GB" dirty="0" smtClean="0"/>
              <a:t> data is a bit less non-linear than power.</a:t>
            </a:r>
            <a:endParaRPr lang="en-GB" dirty="0"/>
          </a:p>
        </p:txBody>
      </p:sp>
    </p:spTree>
    <p:extLst>
      <p:ext uri="{BB962C8B-B14F-4D97-AF65-F5344CB8AC3E}">
        <p14:creationId xmlns:p14="http://schemas.microsoft.com/office/powerpoint/2010/main" val="1952254898"/>
      </p:ext>
    </p:extLst>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6"/>
          <p:cNvSpPr txBox="1">
            <a:spLocks noChangeArrowheads="1"/>
          </p:cNvSpPr>
          <p:nvPr/>
        </p:nvSpPr>
        <p:spPr bwMode="auto">
          <a:xfrm>
            <a:off x="0" y="2474222"/>
            <a:ext cx="9144000" cy="4849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8016" tIns="64008" rIns="128016" bIns="64008" anchor="ctr"/>
          <a:lstStyle>
            <a:lvl1pPr>
              <a:defRPr sz="2500">
                <a:solidFill>
                  <a:schemeClr val="tx1"/>
                </a:solidFill>
                <a:latin typeface="Calibri" pitchFamily="34" charset="0"/>
              </a:defRPr>
            </a:lvl1pPr>
            <a:lvl2pPr marL="742950" indent="-285750">
              <a:defRPr sz="2500">
                <a:solidFill>
                  <a:schemeClr val="tx1"/>
                </a:solidFill>
                <a:latin typeface="Calibri" pitchFamily="34" charset="0"/>
              </a:defRPr>
            </a:lvl2pPr>
            <a:lvl3pPr marL="1143000" indent="-228600">
              <a:defRPr sz="2500">
                <a:solidFill>
                  <a:schemeClr val="tx1"/>
                </a:solidFill>
                <a:latin typeface="Calibri" pitchFamily="34" charset="0"/>
              </a:defRPr>
            </a:lvl3pPr>
            <a:lvl4pPr marL="1600200" indent="-228600">
              <a:defRPr sz="2500">
                <a:solidFill>
                  <a:schemeClr val="tx1"/>
                </a:solidFill>
                <a:latin typeface="Calibri" pitchFamily="34" charset="0"/>
              </a:defRPr>
            </a:lvl4pPr>
            <a:lvl5pPr marL="2057400" indent="-228600">
              <a:defRPr sz="2500">
                <a:solidFill>
                  <a:schemeClr val="tx1"/>
                </a:solidFill>
                <a:latin typeface="Calibri" pitchFamily="34" charset="0"/>
              </a:defRPr>
            </a:lvl5pPr>
            <a:lvl6pPr marL="2514600" indent="-228600" defTabSz="639763" fontAlgn="base">
              <a:spcBef>
                <a:spcPct val="0"/>
              </a:spcBef>
              <a:spcAft>
                <a:spcPct val="0"/>
              </a:spcAft>
              <a:defRPr sz="2500">
                <a:solidFill>
                  <a:schemeClr val="tx1"/>
                </a:solidFill>
                <a:latin typeface="Calibri" pitchFamily="34" charset="0"/>
              </a:defRPr>
            </a:lvl6pPr>
            <a:lvl7pPr marL="2971800" indent="-228600" defTabSz="639763" fontAlgn="base">
              <a:spcBef>
                <a:spcPct val="0"/>
              </a:spcBef>
              <a:spcAft>
                <a:spcPct val="0"/>
              </a:spcAft>
              <a:defRPr sz="2500">
                <a:solidFill>
                  <a:schemeClr val="tx1"/>
                </a:solidFill>
                <a:latin typeface="Calibri" pitchFamily="34" charset="0"/>
              </a:defRPr>
            </a:lvl7pPr>
            <a:lvl8pPr marL="3429000" indent="-228600" defTabSz="639763" fontAlgn="base">
              <a:spcBef>
                <a:spcPct val="0"/>
              </a:spcBef>
              <a:spcAft>
                <a:spcPct val="0"/>
              </a:spcAft>
              <a:defRPr sz="2500">
                <a:solidFill>
                  <a:schemeClr val="tx1"/>
                </a:solidFill>
                <a:latin typeface="Calibri" pitchFamily="34" charset="0"/>
              </a:defRPr>
            </a:lvl8pPr>
            <a:lvl9pPr marL="3886200" indent="-228600" defTabSz="639763" fontAlgn="base">
              <a:spcBef>
                <a:spcPct val="0"/>
              </a:spcBef>
              <a:spcAft>
                <a:spcPct val="0"/>
              </a:spcAft>
              <a:defRPr sz="2500">
                <a:solidFill>
                  <a:schemeClr val="tx1"/>
                </a:solidFill>
                <a:latin typeface="Calibri" pitchFamily="34" charset="0"/>
              </a:defRPr>
            </a:lvl9pPr>
          </a:lstStyle>
          <a:p>
            <a:pPr algn="ctr"/>
            <a:endParaRPr lang="en-GB" altLang="en-US" sz="3200" b="1" dirty="0" smtClean="0">
              <a:solidFill>
                <a:srgbClr val="00B0F0"/>
              </a:solidFill>
            </a:endParaRPr>
          </a:p>
          <a:p>
            <a:pPr algn="ctr"/>
            <a:r>
              <a:rPr lang="en-GB" altLang="en-US" sz="5200" b="1" dirty="0" smtClean="0">
                <a:solidFill>
                  <a:srgbClr val="00B0F0"/>
                </a:solidFill>
              </a:rPr>
              <a:t>PCWG-Share-01 RESULTS</a:t>
            </a:r>
            <a:endParaRPr lang="en-GB" altLang="en-US" sz="5200" b="1" dirty="0" smtClean="0">
              <a:solidFill>
                <a:srgbClr val="00B0F0"/>
              </a:solidFill>
            </a:endParaRPr>
          </a:p>
          <a:p>
            <a:pPr algn="ctr"/>
            <a:r>
              <a:rPr lang="en-GB" altLang="en-US" sz="3200" b="1" dirty="0" smtClean="0">
                <a:solidFill>
                  <a:srgbClr val="00B0F0"/>
                </a:solidFill>
              </a:rPr>
              <a:t> </a:t>
            </a:r>
            <a:endParaRPr lang="en-GB" altLang="en-US" sz="3200" b="1" dirty="0">
              <a:solidFill>
                <a:srgbClr val="00B0F0"/>
              </a:solidFill>
            </a:endParaRPr>
          </a:p>
        </p:txBody>
      </p:sp>
      <p:pic>
        <p:nvPicPr>
          <p:cNvPr id="3" name="Picture 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92109" y="4941168"/>
            <a:ext cx="2160240" cy="183191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0042464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89384"/>
            <a:ext cx="9144000" cy="6096000"/>
          </a:xfrm>
          <a:prstGeom prst="rect">
            <a:avLst/>
          </a:prstGeom>
        </p:spPr>
      </p:pic>
      <p:sp>
        <p:nvSpPr>
          <p:cNvPr id="5" name="TextBox 4"/>
          <p:cNvSpPr txBox="1">
            <a:spLocks noChangeArrowheads="1"/>
          </p:cNvSpPr>
          <p:nvPr/>
        </p:nvSpPr>
        <p:spPr bwMode="auto">
          <a:xfrm>
            <a:off x="-36512" y="207714"/>
            <a:ext cx="9144000" cy="4849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8016" tIns="64008" rIns="128016" bIns="64008" anchor="ctr"/>
          <a:lstStyle>
            <a:lvl1pPr>
              <a:defRPr sz="2500">
                <a:solidFill>
                  <a:schemeClr val="tx1"/>
                </a:solidFill>
                <a:latin typeface="Calibri" pitchFamily="34" charset="0"/>
              </a:defRPr>
            </a:lvl1pPr>
            <a:lvl2pPr marL="742950" indent="-285750">
              <a:defRPr sz="2500">
                <a:solidFill>
                  <a:schemeClr val="tx1"/>
                </a:solidFill>
                <a:latin typeface="Calibri" pitchFamily="34" charset="0"/>
              </a:defRPr>
            </a:lvl2pPr>
            <a:lvl3pPr marL="1143000" indent="-228600">
              <a:defRPr sz="2500">
                <a:solidFill>
                  <a:schemeClr val="tx1"/>
                </a:solidFill>
                <a:latin typeface="Calibri" pitchFamily="34" charset="0"/>
              </a:defRPr>
            </a:lvl3pPr>
            <a:lvl4pPr marL="1600200" indent="-228600">
              <a:defRPr sz="2500">
                <a:solidFill>
                  <a:schemeClr val="tx1"/>
                </a:solidFill>
                <a:latin typeface="Calibri" pitchFamily="34" charset="0"/>
              </a:defRPr>
            </a:lvl4pPr>
            <a:lvl5pPr marL="2057400" indent="-228600">
              <a:defRPr sz="2500">
                <a:solidFill>
                  <a:schemeClr val="tx1"/>
                </a:solidFill>
                <a:latin typeface="Calibri" pitchFamily="34" charset="0"/>
              </a:defRPr>
            </a:lvl5pPr>
            <a:lvl6pPr marL="2514600" indent="-228600" defTabSz="639763" fontAlgn="base">
              <a:spcBef>
                <a:spcPct val="0"/>
              </a:spcBef>
              <a:spcAft>
                <a:spcPct val="0"/>
              </a:spcAft>
              <a:defRPr sz="2500">
                <a:solidFill>
                  <a:schemeClr val="tx1"/>
                </a:solidFill>
                <a:latin typeface="Calibri" pitchFamily="34" charset="0"/>
              </a:defRPr>
            </a:lvl6pPr>
            <a:lvl7pPr marL="2971800" indent="-228600" defTabSz="639763" fontAlgn="base">
              <a:spcBef>
                <a:spcPct val="0"/>
              </a:spcBef>
              <a:spcAft>
                <a:spcPct val="0"/>
              </a:spcAft>
              <a:defRPr sz="2500">
                <a:solidFill>
                  <a:schemeClr val="tx1"/>
                </a:solidFill>
                <a:latin typeface="Calibri" pitchFamily="34" charset="0"/>
              </a:defRPr>
            </a:lvl7pPr>
            <a:lvl8pPr marL="3429000" indent="-228600" defTabSz="639763" fontAlgn="base">
              <a:spcBef>
                <a:spcPct val="0"/>
              </a:spcBef>
              <a:spcAft>
                <a:spcPct val="0"/>
              </a:spcAft>
              <a:defRPr sz="2500">
                <a:solidFill>
                  <a:schemeClr val="tx1"/>
                </a:solidFill>
                <a:latin typeface="Calibri" pitchFamily="34" charset="0"/>
              </a:defRPr>
            </a:lvl8pPr>
            <a:lvl9pPr marL="3886200" indent="-228600" defTabSz="639763" fontAlgn="base">
              <a:spcBef>
                <a:spcPct val="0"/>
              </a:spcBef>
              <a:spcAft>
                <a:spcPct val="0"/>
              </a:spcAft>
              <a:defRPr sz="2500">
                <a:solidFill>
                  <a:schemeClr val="tx1"/>
                </a:solidFill>
                <a:latin typeface="Calibri" pitchFamily="34" charset="0"/>
              </a:defRPr>
            </a:lvl9pPr>
          </a:lstStyle>
          <a:p>
            <a:pPr algn="ctr"/>
            <a:r>
              <a:rPr lang="en-GB" altLang="en-US" sz="2400" b="1" dirty="0" smtClean="0">
                <a:solidFill>
                  <a:srgbClr val="00B0F0"/>
                </a:solidFill>
              </a:rPr>
              <a:t>PCWG-Share-01: Baseline Errors by Wind </a:t>
            </a:r>
            <a:r>
              <a:rPr lang="en-GB" altLang="en-US" sz="2400" b="1" dirty="0" smtClean="0">
                <a:solidFill>
                  <a:srgbClr val="00B0F0"/>
                </a:solidFill>
              </a:rPr>
              <a:t>Speed (0.5.8)</a:t>
            </a:r>
            <a:endParaRPr lang="en-GB" altLang="en-US" sz="2400" b="1" dirty="0">
              <a:solidFill>
                <a:srgbClr val="00B0F0"/>
              </a:solidFill>
            </a:endParaRPr>
          </a:p>
        </p:txBody>
      </p:sp>
      <p:sp>
        <p:nvSpPr>
          <p:cNvPr id="6" name="Rounded Rectangle 5"/>
          <p:cNvSpPr/>
          <p:nvPr/>
        </p:nvSpPr>
        <p:spPr>
          <a:xfrm>
            <a:off x="6444208" y="3549774"/>
            <a:ext cx="2160240" cy="2399506"/>
          </a:xfrm>
          <a:prstGeom prst="round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extBox 3"/>
          <p:cNvSpPr txBox="1"/>
          <p:nvPr/>
        </p:nvSpPr>
        <p:spPr>
          <a:xfrm>
            <a:off x="6589937" y="2577678"/>
            <a:ext cx="2235796" cy="923330"/>
          </a:xfrm>
          <a:prstGeom prst="rect">
            <a:avLst/>
          </a:prstGeom>
          <a:noFill/>
        </p:spPr>
        <p:txBody>
          <a:bodyPr wrap="square" rtlCol="0">
            <a:spAutoFit/>
          </a:bodyPr>
          <a:lstStyle/>
          <a:p>
            <a:pPr algn="ctr"/>
            <a:r>
              <a:rPr lang="en-GB" dirty="0" smtClean="0">
                <a:solidFill>
                  <a:srgbClr val="FF0000"/>
                </a:solidFill>
              </a:rPr>
              <a:t>Large errors above rated for certain </a:t>
            </a:r>
            <a:r>
              <a:rPr lang="en-GB" dirty="0" smtClean="0">
                <a:solidFill>
                  <a:srgbClr val="FF0000"/>
                </a:solidFill>
              </a:rPr>
              <a:t>datasets</a:t>
            </a:r>
            <a:r>
              <a:rPr lang="en-GB" dirty="0">
                <a:solidFill>
                  <a:srgbClr val="FF0000"/>
                </a:solidFill>
              </a:rPr>
              <a:t>.</a:t>
            </a:r>
            <a:endParaRPr lang="en-GB" dirty="0">
              <a:solidFill>
                <a:srgbClr val="FF0000"/>
              </a:solidFill>
            </a:endParaRPr>
          </a:p>
        </p:txBody>
      </p:sp>
    </p:spTree>
    <p:extLst>
      <p:ext uri="{BB962C8B-B14F-4D97-AF65-F5344CB8AC3E}">
        <p14:creationId xmlns:p14="http://schemas.microsoft.com/office/powerpoint/2010/main" val="3354239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a:spLocks noChangeArrowheads="1"/>
          </p:cNvSpPr>
          <p:nvPr/>
        </p:nvSpPr>
        <p:spPr bwMode="auto">
          <a:xfrm>
            <a:off x="-36512" y="207714"/>
            <a:ext cx="9144000" cy="4849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8016" tIns="64008" rIns="128016" bIns="64008" anchor="ctr"/>
          <a:lstStyle>
            <a:lvl1pPr>
              <a:defRPr sz="2500">
                <a:solidFill>
                  <a:schemeClr val="tx1"/>
                </a:solidFill>
                <a:latin typeface="Calibri" pitchFamily="34" charset="0"/>
              </a:defRPr>
            </a:lvl1pPr>
            <a:lvl2pPr marL="742950" indent="-285750">
              <a:defRPr sz="2500">
                <a:solidFill>
                  <a:schemeClr val="tx1"/>
                </a:solidFill>
                <a:latin typeface="Calibri" pitchFamily="34" charset="0"/>
              </a:defRPr>
            </a:lvl2pPr>
            <a:lvl3pPr marL="1143000" indent="-228600">
              <a:defRPr sz="2500">
                <a:solidFill>
                  <a:schemeClr val="tx1"/>
                </a:solidFill>
                <a:latin typeface="Calibri" pitchFamily="34" charset="0"/>
              </a:defRPr>
            </a:lvl3pPr>
            <a:lvl4pPr marL="1600200" indent="-228600">
              <a:defRPr sz="2500">
                <a:solidFill>
                  <a:schemeClr val="tx1"/>
                </a:solidFill>
                <a:latin typeface="Calibri" pitchFamily="34" charset="0"/>
              </a:defRPr>
            </a:lvl4pPr>
            <a:lvl5pPr marL="2057400" indent="-228600">
              <a:defRPr sz="2500">
                <a:solidFill>
                  <a:schemeClr val="tx1"/>
                </a:solidFill>
                <a:latin typeface="Calibri" pitchFamily="34" charset="0"/>
              </a:defRPr>
            </a:lvl5pPr>
            <a:lvl6pPr marL="2514600" indent="-228600" defTabSz="639763" fontAlgn="base">
              <a:spcBef>
                <a:spcPct val="0"/>
              </a:spcBef>
              <a:spcAft>
                <a:spcPct val="0"/>
              </a:spcAft>
              <a:defRPr sz="2500">
                <a:solidFill>
                  <a:schemeClr val="tx1"/>
                </a:solidFill>
                <a:latin typeface="Calibri" pitchFamily="34" charset="0"/>
              </a:defRPr>
            </a:lvl6pPr>
            <a:lvl7pPr marL="2971800" indent="-228600" defTabSz="639763" fontAlgn="base">
              <a:spcBef>
                <a:spcPct val="0"/>
              </a:spcBef>
              <a:spcAft>
                <a:spcPct val="0"/>
              </a:spcAft>
              <a:defRPr sz="2500">
                <a:solidFill>
                  <a:schemeClr val="tx1"/>
                </a:solidFill>
                <a:latin typeface="Calibri" pitchFamily="34" charset="0"/>
              </a:defRPr>
            </a:lvl7pPr>
            <a:lvl8pPr marL="3429000" indent="-228600" defTabSz="639763" fontAlgn="base">
              <a:spcBef>
                <a:spcPct val="0"/>
              </a:spcBef>
              <a:spcAft>
                <a:spcPct val="0"/>
              </a:spcAft>
              <a:defRPr sz="2500">
                <a:solidFill>
                  <a:schemeClr val="tx1"/>
                </a:solidFill>
                <a:latin typeface="Calibri" pitchFamily="34" charset="0"/>
              </a:defRPr>
            </a:lvl8pPr>
            <a:lvl9pPr marL="3886200" indent="-228600" defTabSz="639763" fontAlgn="base">
              <a:spcBef>
                <a:spcPct val="0"/>
              </a:spcBef>
              <a:spcAft>
                <a:spcPct val="0"/>
              </a:spcAft>
              <a:defRPr sz="2500">
                <a:solidFill>
                  <a:schemeClr val="tx1"/>
                </a:solidFill>
                <a:latin typeface="Calibri" pitchFamily="34" charset="0"/>
              </a:defRPr>
            </a:lvl9pPr>
          </a:lstStyle>
          <a:p>
            <a:pPr algn="ctr"/>
            <a:r>
              <a:rPr lang="en-GB" altLang="en-US" sz="2400" b="1" dirty="0" smtClean="0">
                <a:solidFill>
                  <a:srgbClr val="00B0F0"/>
                </a:solidFill>
              </a:rPr>
              <a:t>PCWG-Share-01: Baseline Errors by Wind </a:t>
            </a:r>
            <a:r>
              <a:rPr lang="en-GB" altLang="en-US" sz="2400" b="1" dirty="0" smtClean="0">
                <a:solidFill>
                  <a:srgbClr val="00B0F0"/>
                </a:solidFill>
              </a:rPr>
              <a:t>Speed (0.5.9/10)</a:t>
            </a:r>
            <a:endParaRPr lang="en-GB" altLang="en-US" sz="2400" b="1" dirty="0">
              <a:solidFill>
                <a:srgbClr val="00B0F0"/>
              </a:solidFill>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857958"/>
            <a:ext cx="8964489" cy="5976326"/>
          </a:xfrm>
          <a:prstGeom prst="rect">
            <a:avLst/>
          </a:prstGeom>
        </p:spPr>
      </p:pic>
    </p:spTree>
    <p:extLst>
      <p:ext uri="{BB962C8B-B14F-4D97-AF65-F5344CB8AC3E}">
        <p14:creationId xmlns:p14="http://schemas.microsoft.com/office/powerpoint/2010/main" val="115387131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a:spLocks noChangeArrowheads="1"/>
          </p:cNvSpPr>
          <p:nvPr/>
        </p:nvSpPr>
        <p:spPr bwMode="auto">
          <a:xfrm>
            <a:off x="-36512" y="207714"/>
            <a:ext cx="9144000" cy="4849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8016" tIns="64008" rIns="128016" bIns="64008" anchor="ctr"/>
          <a:lstStyle>
            <a:lvl1pPr>
              <a:defRPr sz="2500">
                <a:solidFill>
                  <a:schemeClr val="tx1"/>
                </a:solidFill>
                <a:latin typeface="Calibri" pitchFamily="34" charset="0"/>
              </a:defRPr>
            </a:lvl1pPr>
            <a:lvl2pPr marL="742950" indent="-285750">
              <a:defRPr sz="2500">
                <a:solidFill>
                  <a:schemeClr val="tx1"/>
                </a:solidFill>
                <a:latin typeface="Calibri" pitchFamily="34" charset="0"/>
              </a:defRPr>
            </a:lvl2pPr>
            <a:lvl3pPr marL="1143000" indent="-228600">
              <a:defRPr sz="2500">
                <a:solidFill>
                  <a:schemeClr val="tx1"/>
                </a:solidFill>
                <a:latin typeface="Calibri" pitchFamily="34" charset="0"/>
              </a:defRPr>
            </a:lvl3pPr>
            <a:lvl4pPr marL="1600200" indent="-228600">
              <a:defRPr sz="2500">
                <a:solidFill>
                  <a:schemeClr val="tx1"/>
                </a:solidFill>
                <a:latin typeface="Calibri" pitchFamily="34" charset="0"/>
              </a:defRPr>
            </a:lvl4pPr>
            <a:lvl5pPr marL="2057400" indent="-228600">
              <a:defRPr sz="2500">
                <a:solidFill>
                  <a:schemeClr val="tx1"/>
                </a:solidFill>
                <a:latin typeface="Calibri" pitchFamily="34" charset="0"/>
              </a:defRPr>
            </a:lvl5pPr>
            <a:lvl6pPr marL="2514600" indent="-228600" defTabSz="639763" fontAlgn="base">
              <a:spcBef>
                <a:spcPct val="0"/>
              </a:spcBef>
              <a:spcAft>
                <a:spcPct val="0"/>
              </a:spcAft>
              <a:defRPr sz="2500">
                <a:solidFill>
                  <a:schemeClr val="tx1"/>
                </a:solidFill>
                <a:latin typeface="Calibri" pitchFamily="34" charset="0"/>
              </a:defRPr>
            </a:lvl6pPr>
            <a:lvl7pPr marL="2971800" indent="-228600" defTabSz="639763" fontAlgn="base">
              <a:spcBef>
                <a:spcPct val="0"/>
              </a:spcBef>
              <a:spcAft>
                <a:spcPct val="0"/>
              </a:spcAft>
              <a:defRPr sz="2500">
                <a:solidFill>
                  <a:schemeClr val="tx1"/>
                </a:solidFill>
                <a:latin typeface="Calibri" pitchFamily="34" charset="0"/>
              </a:defRPr>
            </a:lvl7pPr>
            <a:lvl8pPr marL="3429000" indent="-228600" defTabSz="639763" fontAlgn="base">
              <a:spcBef>
                <a:spcPct val="0"/>
              </a:spcBef>
              <a:spcAft>
                <a:spcPct val="0"/>
              </a:spcAft>
              <a:defRPr sz="2500">
                <a:solidFill>
                  <a:schemeClr val="tx1"/>
                </a:solidFill>
                <a:latin typeface="Calibri" pitchFamily="34" charset="0"/>
              </a:defRPr>
            </a:lvl8pPr>
            <a:lvl9pPr marL="3886200" indent="-228600" defTabSz="639763" fontAlgn="base">
              <a:spcBef>
                <a:spcPct val="0"/>
              </a:spcBef>
              <a:spcAft>
                <a:spcPct val="0"/>
              </a:spcAft>
              <a:defRPr sz="2500">
                <a:solidFill>
                  <a:schemeClr val="tx1"/>
                </a:solidFill>
                <a:latin typeface="Calibri" pitchFamily="34" charset="0"/>
              </a:defRPr>
            </a:lvl9pPr>
          </a:lstStyle>
          <a:p>
            <a:pPr algn="ctr"/>
            <a:r>
              <a:rPr lang="en-GB" altLang="en-US" sz="2400" b="1" dirty="0" smtClean="0">
                <a:solidFill>
                  <a:srgbClr val="00B0F0"/>
                </a:solidFill>
              </a:rPr>
              <a:t>PCWG-Share-01: </a:t>
            </a:r>
            <a:r>
              <a:rPr lang="en-GB" altLang="en-US" sz="2400" b="1" dirty="0" smtClean="0">
                <a:solidFill>
                  <a:srgbClr val="00B0F0"/>
                </a:solidFill>
              </a:rPr>
              <a:t>PDM Errors </a:t>
            </a:r>
            <a:r>
              <a:rPr lang="en-GB" altLang="en-US" sz="2400" b="1" dirty="0" smtClean="0">
                <a:solidFill>
                  <a:srgbClr val="00B0F0"/>
                </a:solidFill>
              </a:rPr>
              <a:t>by Wind </a:t>
            </a:r>
            <a:r>
              <a:rPr lang="en-GB" altLang="en-US" sz="2400" b="1" dirty="0" smtClean="0">
                <a:solidFill>
                  <a:srgbClr val="00B0F0"/>
                </a:solidFill>
              </a:rPr>
              <a:t>Speed (0.5.9/10)</a:t>
            </a:r>
            <a:endParaRPr lang="en-GB" altLang="en-US" sz="2400" b="1" dirty="0">
              <a:solidFill>
                <a:srgbClr val="00B0F0"/>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512" y="837051"/>
            <a:ext cx="9031424" cy="6020949"/>
          </a:xfrm>
          <a:prstGeom prst="rect">
            <a:avLst/>
          </a:prstGeom>
        </p:spPr>
      </p:pic>
    </p:spTree>
    <p:extLst>
      <p:ext uri="{BB962C8B-B14F-4D97-AF65-F5344CB8AC3E}">
        <p14:creationId xmlns:p14="http://schemas.microsoft.com/office/powerpoint/2010/main" val="211698750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a:spLocks noChangeArrowheads="1"/>
          </p:cNvSpPr>
          <p:nvPr/>
        </p:nvSpPr>
        <p:spPr bwMode="auto">
          <a:xfrm>
            <a:off x="-36512" y="207714"/>
            <a:ext cx="9144000" cy="4849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8016" tIns="64008" rIns="128016" bIns="64008" anchor="ctr"/>
          <a:lstStyle>
            <a:lvl1pPr>
              <a:defRPr sz="2500">
                <a:solidFill>
                  <a:schemeClr val="tx1"/>
                </a:solidFill>
                <a:latin typeface="Calibri" pitchFamily="34" charset="0"/>
              </a:defRPr>
            </a:lvl1pPr>
            <a:lvl2pPr marL="742950" indent="-285750">
              <a:defRPr sz="2500">
                <a:solidFill>
                  <a:schemeClr val="tx1"/>
                </a:solidFill>
                <a:latin typeface="Calibri" pitchFamily="34" charset="0"/>
              </a:defRPr>
            </a:lvl2pPr>
            <a:lvl3pPr marL="1143000" indent="-228600">
              <a:defRPr sz="2500">
                <a:solidFill>
                  <a:schemeClr val="tx1"/>
                </a:solidFill>
                <a:latin typeface="Calibri" pitchFamily="34" charset="0"/>
              </a:defRPr>
            </a:lvl3pPr>
            <a:lvl4pPr marL="1600200" indent="-228600">
              <a:defRPr sz="2500">
                <a:solidFill>
                  <a:schemeClr val="tx1"/>
                </a:solidFill>
                <a:latin typeface="Calibri" pitchFamily="34" charset="0"/>
              </a:defRPr>
            </a:lvl4pPr>
            <a:lvl5pPr marL="2057400" indent="-228600">
              <a:defRPr sz="2500">
                <a:solidFill>
                  <a:schemeClr val="tx1"/>
                </a:solidFill>
                <a:latin typeface="Calibri" pitchFamily="34" charset="0"/>
              </a:defRPr>
            </a:lvl5pPr>
            <a:lvl6pPr marL="2514600" indent="-228600" defTabSz="639763" fontAlgn="base">
              <a:spcBef>
                <a:spcPct val="0"/>
              </a:spcBef>
              <a:spcAft>
                <a:spcPct val="0"/>
              </a:spcAft>
              <a:defRPr sz="2500">
                <a:solidFill>
                  <a:schemeClr val="tx1"/>
                </a:solidFill>
                <a:latin typeface="Calibri" pitchFamily="34" charset="0"/>
              </a:defRPr>
            </a:lvl6pPr>
            <a:lvl7pPr marL="2971800" indent="-228600" defTabSz="639763" fontAlgn="base">
              <a:spcBef>
                <a:spcPct val="0"/>
              </a:spcBef>
              <a:spcAft>
                <a:spcPct val="0"/>
              </a:spcAft>
              <a:defRPr sz="2500">
                <a:solidFill>
                  <a:schemeClr val="tx1"/>
                </a:solidFill>
                <a:latin typeface="Calibri" pitchFamily="34" charset="0"/>
              </a:defRPr>
            </a:lvl7pPr>
            <a:lvl8pPr marL="3429000" indent="-228600" defTabSz="639763" fontAlgn="base">
              <a:spcBef>
                <a:spcPct val="0"/>
              </a:spcBef>
              <a:spcAft>
                <a:spcPct val="0"/>
              </a:spcAft>
              <a:defRPr sz="2500">
                <a:solidFill>
                  <a:schemeClr val="tx1"/>
                </a:solidFill>
                <a:latin typeface="Calibri" pitchFamily="34" charset="0"/>
              </a:defRPr>
            </a:lvl8pPr>
            <a:lvl9pPr marL="3886200" indent="-228600" defTabSz="639763" fontAlgn="base">
              <a:spcBef>
                <a:spcPct val="0"/>
              </a:spcBef>
              <a:spcAft>
                <a:spcPct val="0"/>
              </a:spcAft>
              <a:defRPr sz="2500">
                <a:solidFill>
                  <a:schemeClr val="tx1"/>
                </a:solidFill>
                <a:latin typeface="Calibri" pitchFamily="34" charset="0"/>
              </a:defRPr>
            </a:lvl9pPr>
          </a:lstStyle>
          <a:p>
            <a:pPr algn="ctr"/>
            <a:r>
              <a:rPr lang="en-GB" altLang="en-US" sz="2400" b="1" dirty="0" smtClean="0">
                <a:solidFill>
                  <a:srgbClr val="00B0F0"/>
                </a:solidFill>
              </a:rPr>
              <a:t>PCWG-Share-01: Baseline Errors by Wind </a:t>
            </a:r>
            <a:r>
              <a:rPr lang="en-GB" altLang="en-US" sz="2400" b="1" dirty="0" smtClean="0">
                <a:solidFill>
                  <a:srgbClr val="00B0F0"/>
                </a:solidFill>
              </a:rPr>
              <a:t>Speed (0.5.9/10)</a:t>
            </a:r>
            <a:endParaRPr lang="en-GB" altLang="en-US" sz="2400" b="1" dirty="0">
              <a:solidFill>
                <a:srgbClr val="00B0F0"/>
              </a:solidFill>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857958"/>
            <a:ext cx="8964489" cy="5976326"/>
          </a:xfrm>
          <a:prstGeom prst="rect">
            <a:avLst/>
          </a:prstGeom>
        </p:spPr>
      </p:pic>
    </p:spTree>
    <p:extLst>
      <p:ext uri="{BB962C8B-B14F-4D97-AF65-F5344CB8AC3E}">
        <p14:creationId xmlns:p14="http://schemas.microsoft.com/office/powerpoint/2010/main" val="50453148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a:spLocks noChangeArrowheads="1"/>
          </p:cNvSpPr>
          <p:nvPr/>
        </p:nvSpPr>
        <p:spPr bwMode="auto">
          <a:xfrm>
            <a:off x="-36512" y="207714"/>
            <a:ext cx="9144000" cy="4849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8016" tIns="64008" rIns="128016" bIns="64008" anchor="ctr"/>
          <a:lstStyle>
            <a:lvl1pPr>
              <a:defRPr sz="2500">
                <a:solidFill>
                  <a:schemeClr val="tx1"/>
                </a:solidFill>
                <a:latin typeface="Calibri" pitchFamily="34" charset="0"/>
              </a:defRPr>
            </a:lvl1pPr>
            <a:lvl2pPr marL="742950" indent="-285750">
              <a:defRPr sz="2500">
                <a:solidFill>
                  <a:schemeClr val="tx1"/>
                </a:solidFill>
                <a:latin typeface="Calibri" pitchFamily="34" charset="0"/>
              </a:defRPr>
            </a:lvl2pPr>
            <a:lvl3pPr marL="1143000" indent="-228600">
              <a:defRPr sz="2500">
                <a:solidFill>
                  <a:schemeClr val="tx1"/>
                </a:solidFill>
                <a:latin typeface="Calibri" pitchFamily="34" charset="0"/>
              </a:defRPr>
            </a:lvl3pPr>
            <a:lvl4pPr marL="1600200" indent="-228600">
              <a:defRPr sz="2500">
                <a:solidFill>
                  <a:schemeClr val="tx1"/>
                </a:solidFill>
                <a:latin typeface="Calibri" pitchFamily="34" charset="0"/>
              </a:defRPr>
            </a:lvl4pPr>
            <a:lvl5pPr marL="2057400" indent="-228600">
              <a:defRPr sz="2500">
                <a:solidFill>
                  <a:schemeClr val="tx1"/>
                </a:solidFill>
                <a:latin typeface="Calibri" pitchFamily="34" charset="0"/>
              </a:defRPr>
            </a:lvl5pPr>
            <a:lvl6pPr marL="2514600" indent="-228600" defTabSz="639763" fontAlgn="base">
              <a:spcBef>
                <a:spcPct val="0"/>
              </a:spcBef>
              <a:spcAft>
                <a:spcPct val="0"/>
              </a:spcAft>
              <a:defRPr sz="2500">
                <a:solidFill>
                  <a:schemeClr val="tx1"/>
                </a:solidFill>
                <a:latin typeface="Calibri" pitchFamily="34" charset="0"/>
              </a:defRPr>
            </a:lvl6pPr>
            <a:lvl7pPr marL="2971800" indent="-228600" defTabSz="639763" fontAlgn="base">
              <a:spcBef>
                <a:spcPct val="0"/>
              </a:spcBef>
              <a:spcAft>
                <a:spcPct val="0"/>
              </a:spcAft>
              <a:defRPr sz="2500">
                <a:solidFill>
                  <a:schemeClr val="tx1"/>
                </a:solidFill>
                <a:latin typeface="Calibri" pitchFamily="34" charset="0"/>
              </a:defRPr>
            </a:lvl7pPr>
            <a:lvl8pPr marL="3429000" indent="-228600" defTabSz="639763" fontAlgn="base">
              <a:spcBef>
                <a:spcPct val="0"/>
              </a:spcBef>
              <a:spcAft>
                <a:spcPct val="0"/>
              </a:spcAft>
              <a:defRPr sz="2500">
                <a:solidFill>
                  <a:schemeClr val="tx1"/>
                </a:solidFill>
                <a:latin typeface="Calibri" pitchFamily="34" charset="0"/>
              </a:defRPr>
            </a:lvl8pPr>
            <a:lvl9pPr marL="3886200" indent="-228600" defTabSz="639763" fontAlgn="base">
              <a:spcBef>
                <a:spcPct val="0"/>
              </a:spcBef>
              <a:spcAft>
                <a:spcPct val="0"/>
              </a:spcAft>
              <a:defRPr sz="2500">
                <a:solidFill>
                  <a:schemeClr val="tx1"/>
                </a:solidFill>
                <a:latin typeface="Calibri" pitchFamily="34" charset="0"/>
              </a:defRPr>
            </a:lvl9pPr>
          </a:lstStyle>
          <a:p>
            <a:pPr algn="ctr"/>
            <a:r>
              <a:rPr lang="en-GB" altLang="en-US" sz="2400" b="1" dirty="0" smtClean="0">
                <a:solidFill>
                  <a:srgbClr val="00B0F0"/>
                </a:solidFill>
              </a:rPr>
              <a:t>PCWG-Share-01: </a:t>
            </a:r>
            <a:r>
              <a:rPr lang="en-GB" altLang="en-US" sz="2400" b="1" dirty="0" smtClean="0">
                <a:solidFill>
                  <a:srgbClr val="00B0F0"/>
                </a:solidFill>
              </a:rPr>
              <a:t>PDM Errors </a:t>
            </a:r>
            <a:r>
              <a:rPr lang="en-GB" altLang="en-US" sz="2400" b="1" dirty="0" smtClean="0">
                <a:solidFill>
                  <a:srgbClr val="00B0F0"/>
                </a:solidFill>
              </a:rPr>
              <a:t>by Wind </a:t>
            </a:r>
            <a:r>
              <a:rPr lang="en-GB" altLang="en-US" sz="2400" b="1" dirty="0" smtClean="0">
                <a:solidFill>
                  <a:srgbClr val="00B0F0"/>
                </a:solidFill>
              </a:rPr>
              <a:t>Speed (0.5.9/10)</a:t>
            </a:r>
            <a:endParaRPr lang="en-GB" altLang="en-US" sz="2400" b="1" dirty="0">
              <a:solidFill>
                <a:srgbClr val="00B0F0"/>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63" y="836712"/>
            <a:ext cx="8887917" cy="6021288"/>
          </a:xfrm>
          <a:prstGeom prst="rect">
            <a:avLst/>
          </a:prstGeom>
        </p:spPr>
      </p:pic>
    </p:spTree>
    <p:extLst>
      <p:ext uri="{BB962C8B-B14F-4D97-AF65-F5344CB8AC3E}">
        <p14:creationId xmlns:p14="http://schemas.microsoft.com/office/powerpoint/2010/main" val="42296866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a:spLocks noChangeArrowheads="1"/>
          </p:cNvSpPr>
          <p:nvPr/>
        </p:nvSpPr>
        <p:spPr bwMode="auto">
          <a:xfrm>
            <a:off x="-36512" y="207714"/>
            <a:ext cx="9144000" cy="4849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8016" tIns="64008" rIns="128016" bIns="64008" anchor="ctr"/>
          <a:lstStyle>
            <a:lvl1pPr>
              <a:defRPr sz="2500">
                <a:solidFill>
                  <a:schemeClr val="tx1"/>
                </a:solidFill>
                <a:latin typeface="Calibri" pitchFamily="34" charset="0"/>
              </a:defRPr>
            </a:lvl1pPr>
            <a:lvl2pPr marL="742950" indent="-285750">
              <a:defRPr sz="2500">
                <a:solidFill>
                  <a:schemeClr val="tx1"/>
                </a:solidFill>
                <a:latin typeface="Calibri" pitchFamily="34" charset="0"/>
              </a:defRPr>
            </a:lvl2pPr>
            <a:lvl3pPr marL="1143000" indent="-228600">
              <a:defRPr sz="2500">
                <a:solidFill>
                  <a:schemeClr val="tx1"/>
                </a:solidFill>
                <a:latin typeface="Calibri" pitchFamily="34" charset="0"/>
              </a:defRPr>
            </a:lvl3pPr>
            <a:lvl4pPr marL="1600200" indent="-228600">
              <a:defRPr sz="2500">
                <a:solidFill>
                  <a:schemeClr val="tx1"/>
                </a:solidFill>
                <a:latin typeface="Calibri" pitchFamily="34" charset="0"/>
              </a:defRPr>
            </a:lvl4pPr>
            <a:lvl5pPr marL="2057400" indent="-228600">
              <a:defRPr sz="2500">
                <a:solidFill>
                  <a:schemeClr val="tx1"/>
                </a:solidFill>
                <a:latin typeface="Calibri" pitchFamily="34" charset="0"/>
              </a:defRPr>
            </a:lvl5pPr>
            <a:lvl6pPr marL="2514600" indent="-228600" defTabSz="639763" fontAlgn="base">
              <a:spcBef>
                <a:spcPct val="0"/>
              </a:spcBef>
              <a:spcAft>
                <a:spcPct val="0"/>
              </a:spcAft>
              <a:defRPr sz="2500">
                <a:solidFill>
                  <a:schemeClr val="tx1"/>
                </a:solidFill>
                <a:latin typeface="Calibri" pitchFamily="34" charset="0"/>
              </a:defRPr>
            </a:lvl6pPr>
            <a:lvl7pPr marL="2971800" indent="-228600" defTabSz="639763" fontAlgn="base">
              <a:spcBef>
                <a:spcPct val="0"/>
              </a:spcBef>
              <a:spcAft>
                <a:spcPct val="0"/>
              </a:spcAft>
              <a:defRPr sz="2500">
                <a:solidFill>
                  <a:schemeClr val="tx1"/>
                </a:solidFill>
                <a:latin typeface="Calibri" pitchFamily="34" charset="0"/>
              </a:defRPr>
            </a:lvl7pPr>
            <a:lvl8pPr marL="3429000" indent="-228600" defTabSz="639763" fontAlgn="base">
              <a:spcBef>
                <a:spcPct val="0"/>
              </a:spcBef>
              <a:spcAft>
                <a:spcPct val="0"/>
              </a:spcAft>
              <a:defRPr sz="2500">
                <a:solidFill>
                  <a:schemeClr val="tx1"/>
                </a:solidFill>
                <a:latin typeface="Calibri" pitchFamily="34" charset="0"/>
              </a:defRPr>
            </a:lvl8pPr>
            <a:lvl9pPr marL="3886200" indent="-228600" defTabSz="639763" fontAlgn="base">
              <a:spcBef>
                <a:spcPct val="0"/>
              </a:spcBef>
              <a:spcAft>
                <a:spcPct val="0"/>
              </a:spcAft>
              <a:defRPr sz="2500">
                <a:solidFill>
                  <a:schemeClr val="tx1"/>
                </a:solidFill>
                <a:latin typeface="Calibri" pitchFamily="34" charset="0"/>
              </a:defRPr>
            </a:lvl9pPr>
          </a:lstStyle>
          <a:p>
            <a:pPr algn="ctr"/>
            <a:r>
              <a:rPr lang="en-GB" altLang="en-US" sz="2400" b="1" dirty="0" smtClean="0">
                <a:solidFill>
                  <a:srgbClr val="00B0F0"/>
                </a:solidFill>
              </a:rPr>
              <a:t>PCWG-Share-01: Baseline Errors by Wind </a:t>
            </a:r>
            <a:r>
              <a:rPr lang="en-GB" altLang="en-US" sz="2400" b="1" dirty="0" smtClean="0">
                <a:solidFill>
                  <a:srgbClr val="00B0F0"/>
                </a:solidFill>
              </a:rPr>
              <a:t>Speed (0.5.9/10)</a:t>
            </a:r>
            <a:endParaRPr lang="en-GB" altLang="en-US" sz="2400" b="1" dirty="0">
              <a:solidFill>
                <a:srgbClr val="00B0F0"/>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9511" y="728670"/>
            <a:ext cx="8803023" cy="5868682"/>
          </a:xfrm>
          <a:prstGeom prst="rect">
            <a:avLst/>
          </a:prstGeom>
        </p:spPr>
      </p:pic>
    </p:spTree>
    <p:extLst>
      <p:ext uri="{BB962C8B-B14F-4D97-AF65-F5344CB8AC3E}">
        <p14:creationId xmlns:p14="http://schemas.microsoft.com/office/powerpoint/2010/main" val="221135323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image00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693" y="3573016"/>
            <a:ext cx="7632707" cy="29600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71600" y="651201"/>
            <a:ext cx="3615239" cy="2833520"/>
          </a:xfrm>
          <a:prstGeom prst="rect">
            <a:avLst/>
          </a:prstGeom>
          <a:noFill/>
          <a:ln>
            <a:noFill/>
          </a:ln>
        </p:spPr>
      </p:pic>
      <p:sp>
        <p:nvSpPr>
          <p:cNvPr id="7" name="TextBox 6"/>
          <p:cNvSpPr txBox="1">
            <a:spLocks noChangeArrowheads="1"/>
          </p:cNvSpPr>
          <p:nvPr/>
        </p:nvSpPr>
        <p:spPr bwMode="auto">
          <a:xfrm>
            <a:off x="-36512" y="135706"/>
            <a:ext cx="9144000" cy="4849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8016" tIns="64008" rIns="128016" bIns="64008" anchor="ctr"/>
          <a:lstStyle>
            <a:lvl1pPr>
              <a:defRPr sz="2500">
                <a:solidFill>
                  <a:schemeClr val="tx1"/>
                </a:solidFill>
                <a:latin typeface="Calibri" pitchFamily="34" charset="0"/>
              </a:defRPr>
            </a:lvl1pPr>
            <a:lvl2pPr marL="742950" indent="-285750">
              <a:defRPr sz="2500">
                <a:solidFill>
                  <a:schemeClr val="tx1"/>
                </a:solidFill>
                <a:latin typeface="Calibri" pitchFamily="34" charset="0"/>
              </a:defRPr>
            </a:lvl2pPr>
            <a:lvl3pPr marL="1143000" indent="-228600">
              <a:defRPr sz="2500">
                <a:solidFill>
                  <a:schemeClr val="tx1"/>
                </a:solidFill>
                <a:latin typeface="Calibri" pitchFamily="34" charset="0"/>
              </a:defRPr>
            </a:lvl3pPr>
            <a:lvl4pPr marL="1600200" indent="-228600">
              <a:defRPr sz="2500">
                <a:solidFill>
                  <a:schemeClr val="tx1"/>
                </a:solidFill>
                <a:latin typeface="Calibri" pitchFamily="34" charset="0"/>
              </a:defRPr>
            </a:lvl4pPr>
            <a:lvl5pPr marL="2057400" indent="-228600">
              <a:defRPr sz="2500">
                <a:solidFill>
                  <a:schemeClr val="tx1"/>
                </a:solidFill>
                <a:latin typeface="Calibri" pitchFamily="34" charset="0"/>
              </a:defRPr>
            </a:lvl5pPr>
            <a:lvl6pPr marL="2514600" indent="-228600" defTabSz="639763" fontAlgn="base">
              <a:spcBef>
                <a:spcPct val="0"/>
              </a:spcBef>
              <a:spcAft>
                <a:spcPct val="0"/>
              </a:spcAft>
              <a:defRPr sz="2500">
                <a:solidFill>
                  <a:schemeClr val="tx1"/>
                </a:solidFill>
                <a:latin typeface="Calibri" pitchFamily="34" charset="0"/>
              </a:defRPr>
            </a:lvl6pPr>
            <a:lvl7pPr marL="2971800" indent="-228600" defTabSz="639763" fontAlgn="base">
              <a:spcBef>
                <a:spcPct val="0"/>
              </a:spcBef>
              <a:spcAft>
                <a:spcPct val="0"/>
              </a:spcAft>
              <a:defRPr sz="2500">
                <a:solidFill>
                  <a:schemeClr val="tx1"/>
                </a:solidFill>
                <a:latin typeface="Calibri" pitchFamily="34" charset="0"/>
              </a:defRPr>
            </a:lvl7pPr>
            <a:lvl8pPr marL="3429000" indent="-228600" defTabSz="639763" fontAlgn="base">
              <a:spcBef>
                <a:spcPct val="0"/>
              </a:spcBef>
              <a:spcAft>
                <a:spcPct val="0"/>
              </a:spcAft>
              <a:defRPr sz="2500">
                <a:solidFill>
                  <a:schemeClr val="tx1"/>
                </a:solidFill>
                <a:latin typeface="Calibri" pitchFamily="34" charset="0"/>
              </a:defRPr>
            </a:lvl8pPr>
            <a:lvl9pPr marL="3886200" indent="-228600" defTabSz="639763" fontAlgn="base">
              <a:spcBef>
                <a:spcPct val="0"/>
              </a:spcBef>
              <a:spcAft>
                <a:spcPct val="0"/>
              </a:spcAft>
              <a:defRPr sz="2500">
                <a:solidFill>
                  <a:schemeClr val="tx1"/>
                </a:solidFill>
                <a:latin typeface="Calibri" pitchFamily="34" charset="0"/>
              </a:defRPr>
            </a:lvl9pPr>
          </a:lstStyle>
          <a:p>
            <a:pPr algn="ctr"/>
            <a:r>
              <a:rPr lang="en-GB" altLang="en-US" sz="3000" b="1" dirty="0" smtClean="0">
                <a:solidFill>
                  <a:srgbClr val="00B0F0"/>
                </a:solidFill>
              </a:rPr>
              <a:t>PCWG-Share-01: PCWG Analysis Tool</a:t>
            </a:r>
            <a:endParaRPr lang="en-GB" altLang="en-US" sz="3000" b="1" dirty="0">
              <a:solidFill>
                <a:srgbClr val="00B0F0"/>
              </a:solidFill>
            </a:endParaRPr>
          </a:p>
        </p:txBody>
      </p:sp>
      <p:sp>
        <p:nvSpPr>
          <p:cNvPr id="8" name="TextBox 7"/>
          <p:cNvSpPr txBox="1"/>
          <p:nvPr/>
        </p:nvSpPr>
        <p:spPr>
          <a:xfrm>
            <a:off x="400237" y="6458890"/>
            <a:ext cx="8475260" cy="369332"/>
          </a:xfrm>
          <a:prstGeom prst="rect">
            <a:avLst/>
          </a:prstGeom>
          <a:noFill/>
        </p:spPr>
        <p:txBody>
          <a:bodyPr wrap="square" rtlCol="0">
            <a:spAutoFit/>
          </a:bodyPr>
          <a:lstStyle/>
          <a:p>
            <a:pPr algn="ctr"/>
            <a:r>
              <a:rPr lang="en-GB" dirty="0" smtClean="0"/>
              <a:t>Excel Benchmark and PCWG Analysis Tool Comparison</a:t>
            </a:r>
            <a:endParaRPr lang="en-GB" dirty="0"/>
          </a:p>
        </p:txBody>
      </p:sp>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37866" y="620689"/>
            <a:ext cx="3648973" cy="28945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Box 8"/>
          <p:cNvSpPr txBox="1"/>
          <p:nvPr/>
        </p:nvSpPr>
        <p:spPr>
          <a:xfrm>
            <a:off x="573475" y="651201"/>
            <a:ext cx="3632132" cy="2633783"/>
          </a:xfrm>
          <a:prstGeom prst="rect">
            <a:avLst/>
          </a:prstGeom>
          <a:solidFill>
            <a:schemeClr val="bg1">
              <a:lumMod val="85000"/>
            </a:schemeClr>
          </a:solidFill>
          <a:ln>
            <a:solidFill>
              <a:schemeClr val="accent1"/>
            </a:solidFill>
          </a:ln>
        </p:spPr>
        <p:txBody>
          <a:bodyPr wrap="square" rtlCol="0">
            <a:noAutofit/>
          </a:bodyPr>
          <a:lstStyle/>
          <a:p>
            <a:pPr algn="ctr"/>
            <a:endParaRPr lang="en-GB" b="1" dirty="0"/>
          </a:p>
          <a:p>
            <a:pPr marL="285750" indent="-285750">
              <a:buFont typeface="Arial" panose="020B0604020202020204" pitchFamily="34" charset="0"/>
              <a:buChar char="•"/>
            </a:pPr>
            <a:r>
              <a:rPr lang="en-GB" b="1" dirty="0" smtClean="0"/>
              <a:t>PCWG-Share-01: Enabled by PCWG Analysis Tool.</a:t>
            </a:r>
          </a:p>
          <a:p>
            <a:pPr marL="285750" indent="-285750">
              <a:buFont typeface="Arial" panose="020B0604020202020204" pitchFamily="34" charset="0"/>
              <a:buChar char="•"/>
            </a:pPr>
            <a:endParaRPr lang="en-GB" b="1" dirty="0"/>
          </a:p>
          <a:p>
            <a:pPr marL="285750" indent="-285750">
              <a:buFont typeface="Arial" panose="020B0604020202020204" pitchFamily="34" charset="0"/>
              <a:buChar char="•"/>
            </a:pPr>
            <a:r>
              <a:rPr lang="en-GB" b="1" dirty="0" smtClean="0"/>
              <a:t>Consistent data analysis and anonymous report generation.</a:t>
            </a:r>
          </a:p>
          <a:p>
            <a:pPr marL="285750" indent="-285750">
              <a:buFont typeface="Arial" panose="020B0604020202020204" pitchFamily="34" charset="0"/>
              <a:buChar char="•"/>
            </a:pPr>
            <a:endParaRPr lang="en-GB" b="1" dirty="0"/>
          </a:p>
          <a:p>
            <a:pPr marL="285750" indent="-285750">
              <a:buFont typeface="Arial" panose="020B0604020202020204" pitchFamily="34" charset="0"/>
              <a:buChar char="•"/>
            </a:pPr>
            <a:r>
              <a:rPr lang="en-GB" b="1" dirty="0" smtClean="0"/>
              <a:t>‘Just do it’ PCWG-Share-01 button (minimise set-up time)</a:t>
            </a:r>
            <a:endParaRPr lang="en-GB" b="1" dirty="0"/>
          </a:p>
        </p:txBody>
      </p:sp>
    </p:spTree>
    <p:extLst>
      <p:ext uri="{BB962C8B-B14F-4D97-AF65-F5344CB8AC3E}">
        <p14:creationId xmlns:p14="http://schemas.microsoft.com/office/powerpoint/2010/main" val="2971809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fade">
                                      <p:cBhvr>
                                        <p:cTn id="7" dur="5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a:spLocks noChangeArrowheads="1"/>
          </p:cNvSpPr>
          <p:nvPr/>
        </p:nvSpPr>
        <p:spPr bwMode="auto">
          <a:xfrm>
            <a:off x="-36512" y="207714"/>
            <a:ext cx="9144000" cy="4849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8016" tIns="64008" rIns="128016" bIns="64008" anchor="ctr"/>
          <a:lstStyle>
            <a:lvl1pPr>
              <a:defRPr sz="2500">
                <a:solidFill>
                  <a:schemeClr val="tx1"/>
                </a:solidFill>
                <a:latin typeface="Calibri" pitchFamily="34" charset="0"/>
              </a:defRPr>
            </a:lvl1pPr>
            <a:lvl2pPr marL="742950" indent="-285750">
              <a:defRPr sz="2500">
                <a:solidFill>
                  <a:schemeClr val="tx1"/>
                </a:solidFill>
                <a:latin typeface="Calibri" pitchFamily="34" charset="0"/>
              </a:defRPr>
            </a:lvl2pPr>
            <a:lvl3pPr marL="1143000" indent="-228600">
              <a:defRPr sz="2500">
                <a:solidFill>
                  <a:schemeClr val="tx1"/>
                </a:solidFill>
                <a:latin typeface="Calibri" pitchFamily="34" charset="0"/>
              </a:defRPr>
            </a:lvl3pPr>
            <a:lvl4pPr marL="1600200" indent="-228600">
              <a:defRPr sz="2500">
                <a:solidFill>
                  <a:schemeClr val="tx1"/>
                </a:solidFill>
                <a:latin typeface="Calibri" pitchFamily="34" charset="0"/>
              </a:defRPr>
            </a:lvl4pPr>
            <a:lvl5pPr marL="2057400" indent="-228600">
              <a:defRPr sz="2500">
                <a:solidFill>
                  <a:schemeClr val="tx1"/>
                </a:solidFill>
                <a:latin typeface="Calibri" pitchFamily="34" charset="0"/>
              </a:defRPr>
            </a:lvl5pPr>
            <a:lvl6pPr marL="2514600" indent="-228600" defTabSz="639763" fontAlgn="base">
              <a:spcBef>
                <a:spcPct val="0"/>
              </a:spcBef>
              <a:spcAft>
                <a:spcPct val="0"/>
              </a:spcAft>
              <a:defRPr sz="2500">
                <a:solidFill>
                  <a:schemeClr val="tx1"/>
                </a:solidFill>
                <a:latin typeface="Calibri" pitchFamily="34" charset="0"/>
              </a:defRPr>
            </a:lvl6pPr>
            <a:lvl7pPr marL="2971800" indent="-228600" defTabSz="639763" fontAlgn="base">
              <a:spcBef>
                <a:spcPct val="0"/>
              </a:spcBef>
              <a:spcAft>
                <a:spcPct val="0"/>
              </a:spcAft>
              <a:defRPr sz="2500">
                <a:solidFill>
                  <a:schemeClr val="tx1"/>
                </a:solidFill>
                <a:latin typeface="Calibri" pitchFamily="34" charset="0"/>
              </a:defRPr>
            </a:lvl7pPr>
            <a:lvl8pPr marL="3429000" indent="-228600" defTabSz="639763" fontAlgn="base">
              <a:spcBef>
                <a:spcPct val="0"/>
              </a:spcBef>
              <a:spcAft>
                <a:spcPct val="0"/>
              </a:spcAft>
              <a:defRPr sz="2500">
                <a:solidFill>
                  <a:schemeClr val="tx1"/>
                </a:solidFill>
                <a:latin typeface="Calibri" pitchFamily="34" charset="0"/>
              </a:defRPr>
            </a:lvl8pPr>
            <a:lvl9pPr marL="3886200" indent="-228600" defTabSz="639763" fontAlgn="base">
              <a:spcBef>
                <a:spcPct val="0"/>
              </a:spcBef>
              <a:spcAft>
                <a:spcPct val="0"/>
              </a:spcAft>
              <a:defRPr sz="2500">
                <a:solidFill>
                  <a:schemeClr val="tx1"/>
                </a:solidFill>
                <a:latin typeface="Calibri" pitchFamily="34" charset="0"/>
              </a:defRPr>
            </a:lvl9pPr>
          </a:lstStyle>
          <a:p>
            <a:pPr algn="ctr"/>
            <a:r>
              <a:rPr lang="en-GB" altLang="en-US" sz="2400" b="1" dirty="0" smtClean="0">
                <a:solidFill>
                  <a:srgbClr val="00B0F0"/>
                </a:solidFill>
              </a:rPr>
              <a:t>PCWG-Share-01: </a:t>
            </a:r>
            <a:r>
              <a:rPr lang="en-GB" altLang="en-US" sz="2400" b="1" dirty="0" smtClean="0">
                <a:solidFill>
                  <a:srgbClr val="00B0F0"/>
                </a:solidFill>
              </a:rPr>
              <a:t>Inner Baseline </a:t>
            </a:r>
            <a:r>
              <a:rPr lang="en-GB" altLang="en-US" sz="2400" b="1" dirty="0" smtClean="0">
                <a:solidFill>
                  <a:srgbClr val="00B0F0"/>
                </a:solidFill>
              </a:rPr>
              <a:t>Errors by Wind </a:t>
            </a:r>
            <a:r>
              <a:rPr lang="en-GB" altLang="en-US" sz="2400" b="1" dirty="0" smtClean="0">
                <a:solidFill>
                  <a:srgbClr val="00B0F0"/>
                </a:solidFill>
              </a:rPr>
              <a:t>Speed (0.5.9/10)</a:t>
            </a:r>
            <a:endParaRPr lang="en-GB" altLang="en-US" sz="2400" b="1" dirty="0">
              <a:solidFill>
                <a:srgbClr val="00B0F0"/>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7260" y="698297"/>
            <a:ext cx="8676456" cy="5784304"/>
          </a:xfrm>
          <a:prstGeom prst="rect">
            <a:avLst/>
          </a:prstGeom>
        </p:spPr>
      </p:pic>
    </p:spTree>
    <p:extLst>
      <p:ext uri="{BB962C8B-B14F-4D97-AF65-F5344CB8AC3E}">
        <p14:creationId xmlns:p14="http://schemas.microsoft.com/office/powerpoint/2010/main" val="299698997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a:spLocks noChangeArrowheads="1"/>
          </p:cNvSpPr>
          <p:nvPr/>
        </p:nvSpPr>
        <p:spPr bwMode="auto">
          <a:xfrm>
            <a:off x="-36512" y="207714"/>
            <a:ext cx="9144000" cy="4849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8016" tIns="64008" rIns="128016" bIns="64008" anchor="ctr"/>
          <a:lstStyle>
            <a:lvl1pPr>
              <a:defRPr sz="2500">
                <a:solidFill>
                  <a:schemeClr val="tx1"/>
                </a:solidFill>
                <a:latin typeface="Calibri" pitchFamily="34" charset="0"/>
              </a:defRPr>
            </a:lvl1pPr>
            <a:lvl2pPr marL="742950" indent="-285750">
              <a:defRPr sz="2500">
                <a:solidFill>
                  <a:schemeClr val="tx1"/>
                </a:solidFill>
                <a:latin typeface="Calibri" pitchFamily="34" charset="0"/>
              </a:defRPr>
            </a:lvl2pPr>
            <a:lvl3pPr marL="1143000" indent="-228600">
              <a:defRPr sz="2500">
                <a:solidFill>
                  <a:schemeClr val="tx1"/>
                </a:solidFill>
                <a:latin typeface="Calibri" pitchFamily="34" charset="0"/>
              </a:defRPr>
            </a:lvl3pPr>
            <a:lvl4pPr marL="1600200" indent="-228600">
              <a:defRPr sz="2500">
                <a:solidFill>
                  <a:schemeClr val="tx1"/>
                </a:solidFill>
                <a:latin typeface="Calibri" pitchFamily="34" charset="0"/>
              </a:defRPr>
            </a:lvl4pPr>
            <a:lvl5pPr marL="2057400" indent="-228600">
              <a:defRPr sz="2500">
                <a:solidFill>
                  <a:schemeClr val="tx1"/>
                </a:solidFill>
                <a:latin typeface="Calibri" pitchFamily="34" charset="0"/>
              </a:defRPr>
            </a:lvl5pPr>
            <a:lvl6pPr marL="2514600" indent="-228600" defTabSz="639763" fontAlgn="base">
              <a:spcBef>
                <a:spcPct val="0"/>
              </a:spcBef>
              <a:spcAft>
                <a:spcPct val="0"/>
              </a:spcAft>
              <a:defRPr sz="2500">
                <a:solidFill>
                  <a:schemeClr val="tx1"/>
                </a:solidFill>
                <a:latin typeface="Calibri" pitchFamily="34" charset="0"/>
              </a:defRPr>
            </a:lvl6pPr>
            <a:lvl7pPr marL="2971800" indent="-228600" defTabSz="639763" fontAlgn="base">
              <a:spcBef>
                <a:spcPct val="0"/>
              </a:spcBef>
              <a:spcAft>
                <a:spcPct val="0"/>
              </a:spcAft>
              <a:defRPr sz="2500">
                <a:solidFill>
                  <a:schemeClr val="tx1"/>
                </a:solidFill>
                <a:latin typeface="Calibri" pitchFamily="34" charset="0"/>
              </a:defRPr>
            </a:lvl7pPr>
            <a:lvl8pPr marL="3429000" indent="-228600" defTabSz="639763" fontAlgn="base">
              <a:spcBef>
                <a:spcPct val="0"/>
              </a:spcBef>
              <a:spcAft>
                <a:spcPct val="0"/>
              </a:spcAft>
              <a:defRPr sz="2500">
                <a:solidFill>
                  <a:schemeClr val="tx1"/>
                </a:solidFill>
                <a:latin typeface="Calibri" pitchFamily="34" charset="0"/>
              </a:defRPr>
            </a:lvl8pPr>
            <a:lvl9pPr marL="3886200" indent="-228600" defTabSz="639763" fontAlgn="base">
              <a:spcBef>
                <a:spcPct val="0"/>
              </a:spcBef>
              <a:spcAft>
                <a:spcPct val="0"/>
              </a:spcAft>
              <a:defRPr sz="2500">
                <a:solidFill>
                  <a:schemeClr val="tx1"/>
                </a:solidFill>
                <a:latin typeface="Calibri" pitchFamily="34" charset="0"/>
              </a:defRPr>
            </a:lvl9pPr>
          </a:lstStyle>
          <a:p>
            <a:pPr algn="ctr"/>
            <a:r>
              <a:rPr lang="en-GB" altLang="en-US" sz="2400" b="1" dirty="0" smtClean="0">
                <a:solidFill>
                  <a:srgbClr val="00B0F0"/>
                </a:solidFill>
              </a:rPr>
              <a:t>PCWG-Share-01: </a:t>
            </a:r>
            <a:r>
              <a:rPr lang="en-GB" altLang="en-US" sz="2400" b="1" dirty="0" smtClean="0">
                <a:solidFill>
                  <a:srgbClr val="00B0F0"/>
                </a:solidFill>
              </a:rPr>
              <a:t>Outer Baseline </a:t>
            </a:r>
            <a:r>
              <a:rPr lang="en-GB" altLang="en-US" sz="2400" b="1" dirty="0" smtClean="0">
                <a:solidFill>
                  <a:srgbClr val="00B0F0"/>
                </a:solidFill>
              </a:rPr>
              <a:t>Errors by Wind </a:t>
            </a:r>
            <a:r>
              <a:rPr lang="en-GB" altLang="en-US" sz="2400" b="1" dirty="0" smtClean="0">
                <a:solidFill>
                  <a:srgbClr val="00B0F0"/>
                </a:solidFill>
              </a:rPr>
              <a:t>Speed (0.5.9/10)</a:t>
            </a:r>
            <a:endParaRPr lang="en-GB" altLang="en-US" sz="2400" b="1" dirty="0">
              <a:solidFill>
                <a:srgbClr val="00B0F0"/>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3528" y="836712"/>
            <a:ext cx="8568952" cy="5712635"/>
          </a:xfrm>
          <a:prstGeom prst="rect">
            <a:avLst/>
          </a:prstGeom>
        </p:spPr>
      </p:pic>
    </p:spTree>
    <p:extLst>
      <p:ext uri="{BB962C8B-B14F-4D97-AF65-F5344CB8AC3E}">
        <p14:creationId xmlns:p14="http://schemas.microsoft.com/office/powerpoint/2010/main" val="427095881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a:spLocks noChangeArrowheads="1"/>
          </p:cNvSpPr>
          <p:nvPr/>
        </p:nvSpPr>
        <p:spPr bwMode="auto">
          <a:xfrm>
            <a:off x="-36512" y="207714"/>
            <a:ext cx="9144000" cy="4849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8016" tIns="64008" rIns="128016" bIns="64008" anchor="ctr"/>
          <a:lstStyle>
            <a:lvl1pPr>
              <a:defRPr sz="2500">
                <a:solidFill>
                  <a:schemeClr val="tx1"/>
                </a:solidFill>
                <a:latin typeface="Calibri" pitchFamily="34" charset="0"/>
              </a:defRPr>
            </a:lvl1pPr>
            <a:lvl2pPr marL="742950" indent="-285750">
              <a:defRPr sz="2500">
                <a:solidFill>
                  <a:schemeClr val="tx1"/>
                </a:solidFill>
                <a:latin typeface="Calibri" pitchFamily="34" charset="0"/>
              </a:defRPr>
            </a:lvl2pPr>
            <a:lvl3pPr marL="1143000" indent="-228600">
              <a:defRPr sz="2500">
                <a:solidFill>
                  <a:schemeClr val="tx1"/>
                </a:solidFill>
                <a:latin typeface="Calibri" pitchFamily="34" charset="0"/>
              </a:defRPr>
            </a:lvl3pPr>
            <a:lvl4pPr marL="1600200" indent="-228600">
              <a:defRPr sz="2500">
                <a:solidFill>
                  <a:schemeClr val="tx1"/>
                </a:solidFill>
                <a:latin typeface="Calibri" pitchFamily="34" charset="0"/>
              </a:defRPr>
            </a:lvl4pPr>
            <a:lvl5pPr marL="2057400" indent="-228600">
              <a:defRPr sz="2500">
                <a:solidFill>
                  <a:schemeClr val="tx1"/>
                </a:solidFill>
                <a:latin typeface="Calibri" pitchFamily="34" charset="0"/>
              </a:defRPr>
            </a:lvl5pPr>
            <a:lvl6pPr marL="2514600" indent="-228600" defTabSz="639763" fontAlgn="base">
              <a:spcBef>
                <a:spcPct val="0"/>
              </a:spcBef>
              <a:spcAft>
                <a:spcPct val="0"/>
              </a:spcAft>
              <a:defRPr sz="2500">
                <a:solidFill>
                  <a:schemeClr val="tx1"/>
                </a:solidFill>
                <a:latin typeface="Calibri" pitchFamily="34" charset="0"/>
              </a:defRPr>
            </a:lvl6pPr>
            <a:lvl7pPr marL="2971800" indent="-228600" defTabSz="639763" fontAlgn="base">
              <a:spcBef>
                <a:spcPct val="0"/>
              </a:spcBef>
              <a:spcAft>
                <a:spcPct val="0"/>
              </a:spcAft>
              <a:defRPr sz="2500">
                <a:solidFill>
                  <a:schemeClr val="tx1"/>
                </a:solidFill>
                <a:latin typeface="Calibri" pitchFamily="34" charset="0"/>
              </a:defRPr>
            </a:lvl7pPr>
            <a:lvl8pPr marL="3429000" indent="-228600" defTabSz="639763" fontAlgn="base">
              <a:spcBef>
                <a:spcPct val="0"/>
              </a:spcBef>
              <a:spcAft>
                <a:spcPct val="0"/>
              </a:spcAft>
              <a:defRPr sz="2500">
                <a:solidFill>
                  <a:schemeClr val="tx1"/>
                </a:solidFill>
                <a:latin typeface="Calibri" pitchFamily="34" charset="0"/>
              </a:defRPr>
            </a:lvl8pPr>
            <a:lvl9pPr marL="3886200" indent="-228600" defTabSz="639763" fontAlgn="base">
              <a:spcBef>
                <a:spcPct val="0"/>
              </a:spcBef>
              <a:spcAft>
                <a:spcPct val="0"/>
              </a:spcAft>
              <a:defRPr sz="2500">
                <a:solidFill>
                  <a:schemeClr val="tx1"/>
                </a:solidFill>
                <a:latin typeface="Calibri" pitchFamily="34" charset="0"/>
              </a:defRPr>
            </a:lvl9pPr>
          </a:lstStyle>
          <a:p>
            <a:pPr algn="ctr"/>
            <a:r>
              <a:rPr lang="en-GB" altLang="en-US" sz="2400" b="1" dirty="0" smtClean="0">
                <a:solidFill>
                  <a:srgbClr val="00B0F0"/>
                </a:solidFill>
              </a:rPr>
              <a:t>PCWG-Share-01: </a:t>
            </a:r>
            <a:r>
              <a:rPr lang="en-GB" altLang="en-US" sz="2400" b="1" dirty="0" smtClean="0">
                <a:solidFill>
                  <a:srgbClr val="00B0F0"/>
                </a:solidFill>
              </a:rPr>
              <a:t>Outer PDM Errors </a:t>
            </a:r>
            <a:r>
              <a:rPr lang="en-GB" altLang="en-US" sz="2400" b="1" dirty="0" smtClean="0">
                <a:solidFill>
                  <a:srgbClr val="00B0F0"/>
                </a:solidFill>
              </a:rPr>
              <a:t>by Wind </a:t>
            </a:r>
            <a:r>
              <a:rPr lang="en-GB" altLang="en-US" sz="2400" b="1" dirty="0" smtClean="0">
                <a:solidFill>
                  <a:srgbClr val="00B0F0"/>
                </a:solidFill>
              </a:rPr>
              <a:t>Speed (0.5.9/10)</a:t>
            </a:r>
            <a:endParaRPr lang="en-GB" altLang="en-US" sz="2400" b="1" dirty="0">
              <a:solidFill>
                <a:srgbClr val="00B0F0"/>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3264" y="740700"/>
            <a:ext cx="8731224" cy="5820816"/>
          </a:xfrm>
          <a:prstGeom prst="rect">
            <a:avLst/>
          </a:prstGeom>
        </p:spPr>
      </p:pic>
    </p:spTree>
    <p:extLst>
      <p:ext uri="{BB962C8B-B14F-4D97-AF65-F5344CB8AC3E}">
        <p14:creationId xmlns:p14="http://schemas.microsoft.com/office/powerpoint/2010/main" val="37353745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a:spLocks noChangeArrowheads="1"/>
          </p:cNvSpPr>
          <p:nvPr/>
        </p:nvSpPr>
        <p:spPr bwMode="auto">
          <a:xfrm>
            <a:off x="-36512" y="207714"/>
            <a:ext cx="9144000" cy="4849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8016" tIns="64008" rIns="128016" bIns="64008" anchor="ctr"/>
          <a:lstStyle>
            <a:lvl1pPr>
              <a:defRPr sz="2500">
                <a:solidFill>
                  <a:schemeClr val="tx1"/>
                </a:solidFill>
                <a:latin typeface="Calibri" pitchFamily="34" charset="0"/>
              </a:defRPr>
            </a:lvl1pPr>
            <a:lvl2pPr marL="742950" indent="-285750">
              <a:defRPr sz="2500">
                <a:solidFill>
                  <a:schemeClr val="tx1"/>
                </a:solidFill>
                <a:latin typeface="Calibri" pitchFamily="34" charset="0"/>
              </a:defRPr>
            </a:lvl2pPr>
            <a:lvl3pPr marL="1143000" indent="-228600">
              <a:defRPr sz="2500">
                <a:solidFill>
                  <a:schemeClr val="tx1"/>
                </a:solidFill>
                <a:latin typeface="Calibri" pitchFamily="34" charset="0"/>
              </a:defRPr>
            </a:lvl3pPr>
            <a:lvl4pPr marL="1600200" indent="-228600">
              <a:defRPr sz="2500">
                <a:solidFill>
                  <a:schemeClr val="tx1"/>
                </a:solidFill>
                <a:latin typeface="Calibri" pitchFamily="34" charset="0"/>
              </a:defRPr>
            </a:lvl4pPr>
            <a:lvl5pPr marL="2057400" indent="-228600">
              <a:defRPr sz="2500">
                <a:solidFill>
                  <a:schemeClr val="tx1"/>
                </a:solidFill>
                <a:latin typeface="Calibri" pitchFamily="34" charset="0"/>
              </a:defRPr>
            </a:lvl5pPr>
            <a:lvl6pPr marL="2514600" indent="-228600" defTabSz="639763" fontAlgn="base">
              <a:spcBef>
                <a:spcPct val="0"/>
              </a:spcBef>
              <a:spcAft>
                <a:spcPct val="0"/>
              </a:spcAft>
              <a:defRPr sz="2500">
                <a:solidFill>
                  <a:schemeClr val="tx1"/>
                </a:solidFill>
                <a:latin typeface="Calibri" pitchFamily="34" charset="0"/>
              </a:defRPr>
            </a:lvl6pPr>
            <a:lvl7pPr marL="2971800" indent="-228600" defTabSz="639763" fontAlgn="base">
              <a:spcBef>
                <a:spcPct val="0"/>
              </a:spcBef>
              <a:spcAft>
                <a:spcPct val="0"/>
              </a:spcAft>
              <a:defRPr sz="2500">
                <a:solidFill>
                  <a:schemeClr val="tx1"/>
                </a:solidFill>
                <a:latin typeface="Calibri" pitchFamily="34" charset="0"/>
              </a:defRPr>
            </a:lvl7pPr>
            <a:lvl8pPr marL="3429000" indent="-228600" defTabSz="639763" fontAlgn="base">
              <a:spcBef>
                <a:spcPct val="0"/>
              </a:spcBef>
              <a:spcAft>
                <a:spcPct val="0"/>
              </a:spcAft>
              <a:defRPr sz="2500">
                <a:solidFill>
                  <a:schemeClr val="tx1"/>
                </a:solidFill>
                <a:latin typeface="Calibri" pitchFamily="34" charset="0"/>
              </a:defRPr>
            </a:lvl8pPr>
            <a:lvl9pPr marL="3886200" indent="-228600" defTabSz="639763" fontAlgn="base">
              <a:spcBef>
                <a:spcPct val="0"/>
              </a:spcBef>
              <a:spcAft>
                <a:spcPct val="0"/>
              </a:spcAft>
              <a:defRPr sz="2500">
                <a:solidFill>
                  <a:schemeClr val="tx1"/>
                </a:solidFill>
                <a:latin typeface="Calibri" pitchFamily="34" charset="0"/>
              </a:defRPr>
            </a:lvl9pPr>
          </a:lstStyle>
          <a:p>
            <a:pPr algn="ctr"/>
            <a:r>
              <a:rPr lang="en-GB" altLang="en-US" sz="2400" b="1" dirty="0" smtClean="0">
                <a:solidFill>
                  <a:srgbClr val="00B0F0"/>
                </a:solidFill>
              </a:rPr>
              <a:t>PCWG-Share-01: </a:t>
            </a:r>
            <a:r>
              <a:rPr lang="en-GB" altLang="en-US" sz="2400" b="1" dirty="0" smtClean="0">
                <a:solidFill>
                  <a:srgbClr val="00B0F0"/>
                </a:solidFill>
              </a:rPr>
              <a:t>Outer Turbulence Errors </a:t>
            </a:r>
            <a:r>
              <a:rPr lang="en-GB" altLang="en-US" sz="2400" b="1" dirty="0" smtClean="0">
                <a:solidFill>
                  <a:srgbClr val="00B0F0"/>
                </a:solidFill>
              </a:rPr>
              <a:t>by Wind </a:t>
            </a:r>
            <a:r>
              <a:rPr lang="en-GB" altLang="en-US" sz="2400" b="1" dirty="0" smtClean="0">
                <a:solidFill>
                  <a:srgbClr val="00B0F0"/>
                </a:solidFill>
              </a:rPr>
              <a:t>Speed (0.5.9/10)</a:t>
            </a:r>
            <a:endParaRPr lang="en-GB" altLang="en-US" sz="2400" b="1" dirty="0">
              <a:solidFill>
                <a:srgbClr val="00B0F0"/>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7260" y="692696"/>
            <a:ext cx="8676456" cy="5784304"/>
          </a:xfrm>
          <a:prstGeom prst="rect">
            <a:avLst/>
          </a:prstGeom>
        </p:spPr>
      </p:pic>
    </p:spTree>
    <p:extLst>
      <p:ext uri="{BB962C8B-B14F-4D97-AF65-F5344CB8AC3E}">
        <p14:creationId xmlns:p14="http://schemas.microsoft.com/office/powerpoint/2010/main" val="413298730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D:\Power Curves\Working Group\PCWG-Share\OLD\0.5.9 Aggregated\AllErrorsByWSBin_Lines_REWS_SWVersionfrom0.5.9.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7" y="668692"/>
            <a:ext cx="8568953" cy="571263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a:spLocks noChangeArrowheads="1"/>
          </p:cNvSpPr>
          <p:nvPr/>
        </p:nvSpPr>
        <p:spPr bwMode="auto">
          <a:xfrm>
            <a:off x="-36512" y="207714"/>
            <a:ext cx="9144000" cy="4849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8016" tIns="64008" rIns="128016" bIns="64008" anchor="ctr"/>
          <a:lstStyle>
            <a:lvl1pPr>
              <a:defRPr sz="2500">
                <a:solidFill>
                  <a:schemeClr val="tx1"/>
                </a:solidFill>
                <a:latin typeface="Calibri" pitchFamily="34" charset="0"/>
              </a:defRPr>
            </a:lvl1pPr>
            <a:lvl2pPr marL="742950" indent="-285750">
              <a:defRPr sz="2500">
                <a:solidFill>
                  <a:schemeClr val="tx1"/>
                </a:solidFill>
                <a:latin typeface="Calibri" pitchFamily="34" charset="0"/>
              </a:defRPr>
            </a:lvl2pPr>
            <a:lvl3pPr marL="1143000" indent="-228600">
              <a:defRPr sz="2500">
                <a:solidFill>
                  <a:schemeClr val="tx1"/>
                </a:solidFill>
                <a:latin typeface="Calibri" pitchFamily="34" charset="0"/>
              </a:defRPr>
            </a:lvl3pPr>
            <a:lvl4pPr marL="1600200" indent="-228600">
              <a:defRPr sz="2500">
                <a:solidFill>
                  <a:schemeClr val="tx1"/>
                </a:solidFill>
                <a:latin typeface="Calibri" pitchFamily="34" charset="0"/>
              </a:defRPr>
            </a:lvl4pPr>
            <a:lvl5pPr marL="2057400" indent="-228600">
              <a:defRPr sz="2500">
                <a:solidFill>
                  <a:schemeClr val="tx1"/>
                </a:solidFill>
                <a:latin typeface="Calibri" pitchFamily="34" charset="0"/>
              </a:defRPr>
            </a:lvl5pPr>
            <a:lvl6pPr marL="2514600" indent="-228600" defTabSz="639763" fontAlgn="base">
              <a:spcBef>
                <a:spcPct val="0"/>
              </a:spcBef>
              <a:spcAft>
                <a:spcPct val="0"/>
              </a:spcAft>
              <a:defRPr sz="2500">
                <a:solidFill>
                  <a:schemeClr val="tx1"/>
                </a:solidFill>
                <a:latin typeface="Calibri" pitchFamily="34" charset="0"/>
              </a:defRPr>
            </a:lvl6pPr>
            <a:lvl7pPr marL="2971800" indent="-228600" defTabSz="639763" fontAlgn="base">
              <a:spcBef>
                <a:spcPct val="0"/>
              </a:spcBef>
              <a:spcAft>
                <a:spcPct val="0"/>
              </a:spcAft>
              <a:defRPr sz="2500">
                <a:solidFill>
                  <a:schemeClr val="tx1"/>
                </a:solidFill>
                <a:latin typeface="Calibri" pitchFamily="34" charset="0"/>
              </a:defRPr>
            </a:lvl7pPr>
            <a:lvl8pPr marL="3429000" indent="-228600" defTabSz="639763" fontAlgn="base">
              <a:spcBef>
                <a:spcPct val="0"/>
              </a:spcBef>
              <a:spcAft>
                <a:spcPct val="0"/>
              </a:spcAft>
              <a:defRPr sz="2500">
                <a:solidFill>
                  <a:schemeClr val="tx1"/>
                </a:solidFill>
                <a:latin typeface="Calibri" pitchFamily="34" charset="0"/>
              </a:defRPr>
            </a:lvl8pPr>
            <a:lvl9pPr marL="3886200" indent="-228600" defTabSz="639763" fontAlgn="base">
              <a:spcBef>
                <a:spcPct val="0"/>
              </a:spcBef>
              <a:spcAft>
                <a:spcPct val="0"/>
              </a:spcAft>
              <a:defRPr sz="2500">
                <a:solidFill>
                  <a:schemeClr val="tx1"/>
                </a:solidFill>
                <a:latin typeface="Calibri" pitchFamily="34" charset="0"/>
              </a:defRPr>
            </a:lvl9pPr>
          </a:lstStyle>
          <a:p>
            <a:pPr algn="ctr"/>
            <a:r>
              <a:rPr lang="en-GB" altLang="en-US" sz="2400" b="1" dirty="0" smtClean="0">
                <a:solidFill>
                  <a:srgbClr val="00B0F0"/>
                </a:solidFill>
              </a:rPr>
              <a:t>PCWG-Share-01: </a:t>
            </a:r>
            <a:r>
              <a:rPr lang="en-GB" altLang="en-US" sz="2400" b="1" dirty="0" smtClean="0">
                <a:solidFill>
                  <a:srgbClr val="00B0F0"/>
                </a:solidFill>
              </a:rPr>
              <a:t>REWS Errors </a:t>
            </a:r>
            <a:r>
              <a:rPr lang="en-GB" altLang="en-US" sz="2400" b="1" dirty="0" smtClean="0">
                <a:solidFill>
                  <a:srgbClr val="00B0F0"/>
                </a:solidFill>
              </a:rPr>
              <a:t>by Wind </a:t>
            </a:r>
            <a:r>
              <a:rPr lang="en-GB" altLang="en-US" sz="2400" b="1" dirty="0" smtClean="0">
                <a:solidFill>
                  <a:srgbClr val="00B0F0"/>
                </a:solidFill>
              </a:rPr>
              <a:t>Speed (0.5.9/10)</a:t>
            </a:r>
            <a:endParaRPr lang="en-GB" altLang="en-US" sz="2400" b="1" dirty="0">
              <a:solidFill>
                <a:srgbClr val="00B0F0"/>
              </a:solidFill>
            </a:endParaRPr>
          </a:p>
        </p:txBody>
      </p:sp>
    </p:spTree>
    <p:extLst>
      <p:ext uri="{BB962C8B-B14F-4D97-AF65-F5344CB8AC3E}">
        <p14:creationId xmlns:p14="http://schemas.microsoft.com/office/powerpoint/2010/main" val="351417721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a:spLocks noChangeArrowheads="1"/>
          </p:cNvSpPr>
          <p:nvPr/>
        </p:nvSpPr>
        <p:spPr bwMode="auto">
          <a:xfrm>
            <a:off x="-36512" y="207714"/>
            <a:ext cx="9144000" cy="4849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8016" tIns="64008" rIns="128016" bIns="64008" anchor="ctr"/>
          <a:lstStyle>
            <a:lvl1pPr>
              <a:defRPr sz="2500">
                <a:solidFill>
                  <a:schemeClr val="tx1"/>
                </a:solidFill>
                <a:latin typeface="Calibri" pitchFamily="34" charset="0"/>
              </a:defRPr>
            </a:lvl1pPr>
            <a:lvl2pPr marL="742950" indent="-285750">
              <a:defRPr sz="2500">
                <a:solidFill>
                  <a:schemeClr val="tx1"/>
                </a:solidFill>
                <a:latin typeface="Calibri" pitchFamily="34" charset="0"/>
              </a:defRPr>
            </a:lvl2pPr>
            <a:lvl3pPr marL="1143000" indent="-228600">
              <a:defRPr sz="2500">
                <a:solidFill>
                  <a:schemeClr val="tx1"/>
                </a:solidFill>
                <a:latin typeface="Calibri" pitchFamily="34" charset="0"/>
              </a:defRPr>
            </a:lvl3pPr>
            <a:lvl4pPr marL="1600200" indent="-228600">
              <a:defRPr sz="2500">
                <a:solidFill>
                  <a:schemeClr val="tx1"/>
                </a:solidFill>
                <a:latin typeface="Calibri" pitchFamily="34" charset="0"/>
              </a:defRPr>
            </a:lvl4pPr>
            <a:lvl5pPr marL="2057400" indent="-228600">
              <a:defRPr sz="2500">
                <a:solidFill>
                  <a:schemeClr val="tx1"/>
                </a:solidFill>
                <a:latin typeface="Calibri" pitchFamily="34" charset="0"/>
              </a:defRPr>
            </a:lvl5pPr>
            <a:lvl6pPr marL="2514600" indent="-228600" defTabSz="639763" fontAlgn="base">
              <a:spcBef>
                <a:spcPct val="0"/>
              </a:spcBef>
              <a:spcAft>
                <a:spcPct val="0"/>
              </a:spcAft>
              <a:defRPr sz="2500">
                <a:solidFill>
                  <a:schemeClr val="tx1"/>
                </a:solidFill>
                <a:latin typeface="Calibri" pitchFamily="34" charset="0"/>
              </a:defRPr>
            </a:lvl6pPr>
            <a:lvl7pPr marL="2971800" indent="-228600" defTabSz="639763" fontAlgn="base">
              <a:spcBef>
                <a:spcPct val="0"/>
              </a:spcBef>
              <a:spcAft>
                <a:spcPct val="0"/>
              </a:spcAft>
              <a:defRPr sz="2500">
                <a:solidFill>
                  <a:schemeClr val="tx1"/>
                </a:solidFill>
                <a:latin typeface="Calibri" pitchFamily="34" charset="0"/>
              </a:defRPr>
            </a:lvl7pPr>
            <a:lvl8pPr marL="3429000" indent="-228600" defTabSz="639763" fontAlgn="base">
              <a:spcBef>
                <a:spcPct val="0"/>
              </a:spcBef>
              <a:spcAft>
                <a:spcPct val="0"/>
              </a:spcAft>
              <a:defRPr sz="2500">
                <a:solidFill>
                  <a:schemeClr val="tx1"/>
                </a:solidFill>
                <a:latin typeface="Calibri" pitchFamily="34" charset="0"/>
              </a:defRPr>
            </a:lvl8pPr>
            <a:lvl9pPr marL="3886200" indent="-228600" defTabSz="639763" fontAlgn="base">
              <a:spcBef>
                <a:spcPct val="0"/>
              </a:spcBef>
              <a:spcAft>
                <a:spcPct val="0"/>
              </a:spcAft>
              <a:defRPr sz="2500">
                <a:solidFill>
                  <a:schemeClr val="tx1"/>
                </a:solidFill>
                <a:latin typeface="Calibri" pitchFamily="34" charset="0"/>
              </a:defRPr>
            </a:lvl9pPr>
          </a:lstStyle>
          <a:p>
            <a:pPr algn="ctr"/>
            <a:r>
              <a:rPr lang="en-GB" altLang="en-US" sz="2400" b="1" dirty="0" smtClean="0">
                <a:solidFill>
                  <a:srgbClr val="00B0F0"/>
                </a:solidFill>
              </a:rPr>
              <a:t>PCWG-Share-01: </a:t>
            </a:r>
            <a:r>
              <a:rPr lang="en-GB" altLang="en-US" sz="2400" b="1" dirty="0" smtClean="0">
                <a:solidFill>
                  <a:srgbClr val="00B0F0"/>
                </a:solidFill>
              </a:rPr>
              <a:t>REWS + </a:t>
            </a:r>
            <a:r>
              <a:rPr lang="en-GB" altLang="en-US" sz="2400" b="1" dirty="0" err="1" smtClean="0">
                <a:solidFill>
                  <a:srgbClr val="00B0F0"/>
                </a:solidFill>
              </a:rPr>
              <a:t>Turb</a:t>
            </a:r>
            <a:r>
              <a:rPr lang="en-GB" altLang="en-US" sz="2400" b="1" dirty="0" smtClean="0">
                <a:solidFill>
                  <a:srgbClr val="00B0F0"/>
                </a:solidFill>
              </a:rPr>
              <a:t> Errors </a:t>
            </a:r>
            <a:r>
              <a:rPr lang="en-GB" altLang="en-US" sz="2400" b="1" dirty="0" smtClean="0">
                <a:solidFill>
                  <a:srgbClr val="00B0F0"/>
                </a:solidFill>
              </a:rPr>
              <a:t>by Wind </a:t>
            </a:r>
            <a:r>
              <a:rPr lang="en-GB" altLang="en-US" sz="2400" b="1" dirty="0" smtClean="0">
                <a:solidFill>
                  <a:srgbClr val="00B0F0"/>
                </a:solidFill>
              </a:rPr>
              <a:t>Speed (0.5.9/10)</a:t>
            </a:r>
            <a:endParaRPr lang="en-GB" altLang="en-US" sz="2400" b="1" dirty="0">
              <a:solidFill>
                <a:srgbClr val="00B0F0"/>
              </a:solidFill>
            </a:endParaRPr>
          </a:p>
        </p:txBody>
      </p:sp>
      <p:pic>
        <p:nvPicPr>
          <p:cNvPr id="3075" name="Picture 3" descr="D:\Power Curves\Working Group\PCWG-Share\OLD\0.5.9 Aggregated\AllErrorsByWSBin_Lines_REWS &amp; Turbulence Correction_SWVersionfrom0.5.9.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692696"/>
            <a:ext cx="8532948" cy="56886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219879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t="3233"/>
          <a:stretch/>
        </p:blipFill>
        <p:spPr>
          <a:xfrm>
            <a:off x="749322" y="537120"/>
            <a:ext cx="7783118" cy="6276256"/>
          </a:xfrm>
          <a:prstGeom prst="rect">
            <a:avLst/>
          </a:prstGeom>
        </p:spPr>
      </p:pic>
      <p:sp>
        <p:nvSpPr>
          <p:cNvPr id="5" name="TextBox 4"/>
          <p:cNvSpPr txBox="1">
            <a:spLocks noChangeArrowheads="1"/>
          </p:cNvSpPr>
          <p:nvPr/>
        </p:nvSpPr>
        <p:spPr bwMode="auto">
          <a:xfrm>
            <a:off x="-36512" y="44624"/>
            <a:ext cx="9144000" cy="4849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8016" tIns="64008" rIns="128016" bIns="64008" anchor="ctr"/>
          <a:lstStyle>
            <a:lvl1pPr>
              <a:defRPr sz="2500">
                <a:solidFill>
                  <a:schemeClr val="tx1"/>
                </a:solidFill>
                <a:latin typeface="Calibri" pitchFamily="34" charset="0"/>
              </a:defRPr>
            </a:lvl1pPr>
            <a:lvl2pPr marL="742950" indent="-285750">
              <a:defRPr sz="2500">
                <a:solidFill>
                  <a:schemeClr val="tx1"/>
                </a:solidFill>
                <a:latin typeface="Calibri" pitchFamily="34" charset="0"/>
              </a:defRPr>
            </a:lvl2pPr>
            <a:lvl3pPr marL="1143000" indent="-228600">
              <a:defRPr sz="2500">
                <a:solidFill>
                  <a:schemeClr val="tx1"/>
                </a:solidFill>
                <a:latin typeface="Calibri" pitchFamily="34" charset="0"/>
              </a:defRPr>
            </a:lvl3pPr>
            <a:lvl4pPr marL="1600200" indent="-228600">
              <a:defRPr sz="2500">
                <a:solidFill>
                  <a:schemeClr val="tx1"/>
                </a:solidFill>
                <a:latin typeface="Calibri" pitchFamily="34" charset="0"/>
              </a:defRPr>
            </a:lvl4pPr>
            <a:lvl5pPr marL="2057400" indent="-228600">
              <a:defRPr sz="2500">
                <a:solidFill>
                  <a:schemeClr val="tx1"/>
                </a:solidFill>
                <a:latin typeface="Calibri" pitchFamily="34" charset="0"/>
              </a:defRPr>
            </a:lvl5pPr>
            <a:lvl6pPr marL="2514600" indent="-228600" defTabSz="639763" fontAlgn="base">
              <a:spcBef>
                <a:spcPct val="0"/>
              </a:spcBef>
              <a:spcAft>
                <a:spcPct val="0"/>
              </a:spcAft>
              <a:defRPr sz="2500">
                <a:solidFill>
                  <a:schemeClr val="tx1"/>
                </a:solidFill>
                <a:latin typeface="Calibri" pitchFamily="34" charset="0"/>
              </a:defRPr>
            </a:lvl6pPr>
            <a:lvl7pPr marL="2971800" indent="-228600" defTabSz="639763" fontAlgn="base">
              <a:spcBef>
                <a:spcPct val="0"/>
              </a:spcBef>
              <a:spcAft>
                <a:spcPct val="0"/>
              </a:spcAft>
              <a:defRPr sz="2500">
                <a:solidFill>
                  <a:schemeClr val="tx1"/>
                </a:solidFill>
                <a:latin typeface="Calibri" pitchFamily="34" charset="0"/>
              </a:defRPr>
            </a:lvl7pPr>
            <a:lvl8pPr marL="3429000" indent="-228600" defTabSz="639763" fontAlgn="base">
              <a:spcBef>
                <a:spcPct val="0"/>
              </a:spcBef>
              <a:spcAft>
                <a:spcPct val="0"/>
              </a:spcAft>
              <a:defRPr sz="2500">
                <a:solidFill>
                  <a:schemeClr val="tx1"/>
                </a:solidFill>
                <a:latin typeface="Calibri" pitchFamily="34" charset="0"/>
              </a:defRPr>
            </a:lvl8pPr>
            <a:lvl9pPr marL="3886200" indent="-228600" defTabSz="639763" fontAlgn="base">
              <a:spcBef>
                <a:spcPct val="0"/>
              </a:spcBef>
              <a:spcAft>
                <a:spcPct val="0"/>
              </a:spcAft>
              <a:defRPr sz="2500">
                <a:solidFill>
                  <a:schemeClr val="tx1"/>
                </a:solidFill>
                <a:latin typeface="Calibri" pitchFamily="34" charset="0"/>
              </a:defRPr>
            </a:lvl9pPr>
          </a:lstStyle>
          <a:p>
            <a:pPr algn="ctr"/>
            <a:r>
              <a:rPr lang="en-GB" altLang="en-US" sz="2400" b="1" dirty="0" smtClean="0">
                <a:solidFill>
                  <a:srgbClr val="00B0F0"/>
                </a:solidFill>
              </a:rPr>
              <a:t>PCWG-Share-01: Errors by Method (‘Four Cell Matrix’)</a:t>
            </a:r>
            <a:endParaRPr lang="en-GB" altLang="en-US" sz="2400" b="1" dirty="0">
              <a:solidFill>
                <a:srgbClr val="00B0F0"/>
              </a:solidFill>
            </a:endParaRPr>
          </a:p>
        </p:txBody>
      </p:sp>
    </p:spTree>
    <p:extLst>
      <p:ext uri="{BB962C8B-B14F-4D97-AF65-F5344CB8AC3E}">
        <p14:creationId xmlns:p14="http://schemas.microsoft.com/office/powerpoint/2010/main" val="373820135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87016" y="332656"/>
            <a:ext cx="6237312" cy="6237312"/>
          </a:xfrm>
          <a:prstGeom prst="rect">
            <a:avLst/>
          </a:prstGeom>
        </p:spPr>
      </p:pic>
      <p:sp>
        <p:nvSpPr>
          <p:cNvPr id="4" name="TextBox 3"/>
          <p:cNvSpPr txBox="1">
            <a:spLocks noChangeArrowheads="1"/>
          </p:cNvSpPr>
          <p:nvPr/>
        </p:nvSpPr>
        <p:spPr bwMode="auto">
          <a:xfrm>
            <a:off x="-36512" y="44624"/>
            <a:ext cx="9144000" cy="4849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8016" tIns="64008" rIns="128016" bIns="64008" anchor="ctr"/>
          <a:lstStyle>
            <a:lvl1pPr>
              <a:defRPr sz="2500">
                <a:solidFill>
                  <a:schemeClr val="tx1"/>
                </a:solidFill>
                <a:latin typeface="Calibri" pitchFamily="34" charset="0"/>
              </a:defRPr>
            </a:lvl1pPr>
            <a:lvl2pPr marL="742950" indent="-285750">
              <a:defRPr sz="2500">
                <a:solidFill>
                  <a:schemeClr val="tx1"/>
                </a:solidFill>
                <a:latin typeface="Calibri" pitchFamily="34" charset="0"/>
              </a:defRPr>
            </a:lvl2pPr>
            <a:lvl3pPr marL="1143000" indent="-228600">
              <a:defRPr sz="2500">
                <a:solidFill>
                  <a:schemeClr val="tx1"/>
                </a:solidFill>
                <a:latin typeface="Calibri" pitchFamily="34" charset="0"/>
              </a:defRPr>
            </a:lvl3pPr>
            <a:lvl4pPr marL="1600200" indent="-228600">
              <a:defRPr sz="2500">
                <a:solidFill>
                  <a:schemeClr val="tx1"/>
                </a:solidFill>
                <a:latin typeface="Calibri" pitchFamily="34" charset="0"/>
              </a:defRPr>
            </a:lvl4pPr>
            <a:lvl5pPr marL="2057400" indent="-228600">
              <a:defRPr sz="2500">
                <a:solidFill>
                  <a:schemeClr val="tx1"/>
                </a:solidFill>
                <a:latin typeface="Calibri" pitchFamily="34" charset="0"/>
              </a:defRPr>
            </a:lvl5pPr>
            <a:lvl6pPr marL="2514600" indent="-228600" defTabSz="639763" fontAlgn="base">
              <a:spcBef>
                <a:spcPct val="0"/>
              </a:spcBef>
              <a:spcAft>
                <a:spcPct val="0"/>
              </a:spcAft>
              <a:defRPr sz="2500">
                <a:solidFill>
                  <a:schemeClr val="tx1"/>
                </a:solidFill>
                <a:latin typeface="Calibri" pitchFamily="34" charset="0"/>
              </a:defRPr>
            </a:lvl6pPr>
            <a:lvl7pPr marL="2971800" indent="-228600" defTabSz="639763" fontAlgn="base">
              <a:spcBef>
                <a:spcPct val="0"/>
              </a:spcBef>
              <a:spcAft>
                <a:spcPct val="0"/>
              </a:spcAft>
              <a:defRPr sz="2500">
                <a:solidFill>
                  <a:schemeClr val="tx1"/>
                </a:solidFill>
                <a:latin typeface="Calibri" pitchFamily="34" charset="0"/>
              </a:defRPr>
            </a:lvl7pPr>
            <a:lvl8pPr marL="3429000" indent="-228600" defTabSz="639763" fontAlgn="base">
              <a:spcBef>
                <a:spcPct val="0"/>
              </a:spcBef>
              <a:spcAft>
                <a:spcPct val="0"/>
              </a:spcAft>
              <a:defRPr sz="2500">
                <a:solidFill>
                  <a:schemeClr val="tx1"/>
                </a:solidFill>
                <a:latin typeface="Calibri" pitchFamily="34" charset="0"/>
              </a:defRPr>
            </a:lvl8pPr>
            <a:lvl9pPr marL="3886200" indent="-228600" defTabSz="639763" fontAlgn="base">
              <a:spcBef>
                <a:spcPct val="0"/>
              </a:spcBef>
              <a:spcAft>
                <a:spcPct val="0"/>
              </a:spcAft>
              <a:defRPr sz="2500">
                <a:solidFill>
                  <a:schemeClr val="tx1"/>
                </a:solidFill>
                <a:latin typeface="Calibri" pitchFamily="34" charset="0"/>
              </a:defRPr>
            </a:lvl9pPr>
          </a:lstStyle>
          <a:p>
            <a:pPr algn="ctr"/>
            <a:r>
              <a:rPr lang="en-GB" altLang="en-US" sz="2400" b="1" dirty="0" smtClean="0">
                <a:solidFill>
                  <a:srgbClr val="00B0F0"/>
                </a:solidFill>
              </a:rPr>
              <a:t>PCWG-Share-01: </a:t>
            </a:r>
            <a:r>
              <a:rPr lang="en-GB" altLang="en-US" sz="2400" b="1" dirty="0" smtClean="0">
                <a:solidFill>
                  <a:srgbClr val="00B0F0"/>
                </a:solidFill>
              </a:rPr>
              <a:t>Improvements by </a:t>
            </a:r>
            <a:r>
              <a:rPr lang="en-GB" altLang="en-US" sz="2400" b="1" dirty="0" smtClean="0">
                <a:solidFill>
                  <a:srgbClr val="00B0F0"/>
                </a:solidFill>
              </a:rPr>
              <a:t>Method (‘Four Cell Matrix’)</a:t>
            </a:r>
            <a:endParaRPr lang="en-GB" altLang="en-US" sz="2400" b="1" dirty="0">
              <a:solidFill>
                <a:srgbClr val="00B0F0"/>
              </a:solidFill>
            </a:endParaRPr>
          </a:p>
        </p:txBody>
      </p:sp>
    </p:spTree>
    <p:extLst>
      <p:ext uri="{BB962C8B-B14F-4D97-AF65-F5344CB8AC3E}">
        <p14:creationId xmlns:p14="http://schemas.microsoft.com/office/powerpoint/2010/main" val="308709233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1560" y="1124744"/>
            <a:ext cx="2808312" cy="23814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ectangle 4"/>
          <p:cNvSpPr/>
          <p:nvPr/>
        </p:nvSpPr>
        <p:spPr>
          <a:xfrm>
            <a:off x="3275856" y="1724615"/>
            <a:ext cx="5716355" cy="1200329"/>
          </a:xfrm>
          <a:prstGeom prst="rect">
            <a:avLst/>
          </a:prstGeom>
        </p:spPr>
        <p:txBody>
          <a:bodyPr wrap="square">
            <a:spAutoFit/>
          </a:bodyPr>
          <a:lstStyle/>
          <a:p>
            <a:pPr algn="ctr"/>
            <a:r>
              <a:rPr lang="en-GB" altLang="en-US" sz="2400" b="1" dirty="0" smtClean="0">
                <a:solidFill>
                  <a:srgbClr val="00B0F0"/>
                </a:solidFill>
              </a:rPr>
              <a:t>Many thanks to all PCWG-Share-01 Participants and special thanks to</a:t>
            </a:r>
          </a:p>
          <a:p>
            <a:pPr algn="ctr"/>
            <a:r>
              <a:rPr lang="en-GB" altLang="en-US" sz="2400" b="1" dirty="0" smtClean="0">
                <a:solidFill>
                  <a:srgbClr val="00B0F0"/>
                </a:solidFill>
              </a:rPr>
              <a:t>Andy Clifton of NREL</a:t>
            </a:r>
            <a:endParaRPr lang="en-GB" altLang="en-US" sz="2400" b="1" dirty="0">
              <a:solidFill>
                <a:srgbClr val="00B0F0"/>
              </a:solidFill>
            </a:endParaRPr>
          </a:p>
        </p:txBody>
      </p:sp>
      <p:sp>
        <p:nvSpPr>
          <p:cNvPr id="6" name="TextBox 6"/>
          <p:cNvSpPr txBox="1">
            <a:spLocks noChangeArrowheads="1"/>
          </p:cNvSpPr>
          <p:nvPr/>
        </p:nvSpPr>
        <p:spPr bwMode="auto">
          <a:xfrm>
            <a:off x="0" y="4437112"/>
            <a:ext cx="9144000" cy="4849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8016" tIns="64008" rIns="128016" bIns="64008" anchor="ctr"/>
          <a:lstStyle>
            <a:lvl1pPr>
              <a:defRPr sz="2500">
                <a:solidFill>
                  <a:schemeClr val="tx1"/>
                </a:solidFill>
                <a:latin typeface="Calibri" pitchFamily="34" charset="0"/>
              </a:defRPr>
            </a:lvl1pPr>
            <a:lvl2pPr marL="742950" indent="-285750">
              <a:defRPr sz="2500">
                <a:solidFill>
                  <a:schemeClr val="tx1"/>
                </a:solidFill>
                <a:latin typeface="Calibri" pitchFamily="34" charset="0"/>
              </a:defRPr>
            </a:lvl2pPr>
            <a:lvl3pPr marL="1143000" indent="-228600">
              <a:defRPr sz="2500">
                <a:solidFill>
                  <a:schemeClr val="tx1"/>
                </a:solidFill>
                <a:latin typeface="Calibri" pitchFamily="34" charset="0"/>
              </a:defRPr>
            </a:lvl3pPr>
            <a:lvl4pPr marL="1600200" indent="-228600">
              <a:defRPr sz="2500">
                <a:solidFill>
                  <a:schemeClr val="tx1"/>
                </a:solidFill>
                <a:latin typeface="Calibri" pitchFamily="34" charset="0"/>
              </a:defRPr>
            </a:lvl4pPr>
            <a:lvl5pPr marL="2057400" indent="-228600">
              <a:defRPr sz="2500">
                <a:solidFill>
                  <a:schemeClr val="tx1"/>
                </a:solidFill>
                <a:latin typeface="Calibri" pitchFamily="34" charset="0"/>
              </a:defRPr>
            </a:lvl5pPr>
            <a:lvl6pPr marL="2514600" indent="-228600" defTabSz="639763" fontAlgn="base">
              <a:spcBef>
                <a:spcPct val="0"/>
              </a:spcBef>
              <a:spcAft>
                <a:spcPct val="0"/>
              </a:spcAft>
              <a:defRPr sz="2500">
                <a:solidFill>
                  <a:schemeClr val="tx1"/>
                </a:solidFill>
                <a:latin typeface="Calibri" pitchFamily="34" charset="0"/>
              </a:defRPr>
            </a:lvl6pPr>
            <a:lvl7pPr marL="2971800" indent="-228600" defTabSz="639763" fontAlgn="base">
              <a:spcBef>
                <a:spcPct val="0"/>
              </a:spcBef>
              <a:spcAft>
                <a:spcPct val="0"/>
              </a:spcAft>
              <a:defRPr sz="2500">
                <a:solidFill>
                  <a:schemeClr val="tx1"/>
                </a:solidFill>
                <a:latin typeface="Calibri" pitchFamily="34" charset="0"/>
              </a:defRPr>
            </a:lvl7pPr>
            <a:lvl8pPr marL="3429000" indent="-228600" defTabSz="639763" fontAlgn="base">
              <a:spcBef>
                <a:spcPct val="0"/>
              </a:spcBef>
              <a:spcAft>
                <a:spcPct val="0"/>
              </a:spcAft>
              <a:defRPr sz="2500">
                <a:solidFill>
                  <a:schemeClr val="tx1"/>
                </a:solidFill>
                <a:latin typeface="Calibri" pitchFamily="34" charset="0"/>
              </a:defRPr>
            </a:lvl8pPr>
            <a:lvl9pPr marL="3886200" indent="-228600" defTabSz="639763" fontAlgn="base">
              <a:spcBef>
                <a:spcPct val="0"/>
              </a:spcBef>
              <a:spcAft>
                <a:spcPct val="0"/>
              </a:spcAft>
              <a:defRPr sz="2500">
                <a:solidFill>
                  <a:schemeClr val="tx1"/>
                </a:solidFill>
                <a:latin typeface="Calibri" pitchFamily="34" charset="0"/>
              </a:defRPr>
            </a:lvl9pPr>
          </a:lstStyle>
          <a:p>
            <a:pPr algn="ctr"/>
            <a:r>
              <a:rPr lang="en-GB" altLang="en-US" sz="3000" b="1" dirty="0" smtClean="0">
                <a:solidFill>
                  <a:srgbClr val="00B0F0"/>
                </a:solidFill>
              </a:rPr>
              <a:t>Join the Power Curve Working Group at: </a:t>
            </a:r>
            <a:r>
              <a:rPr lang="en-GB" altLang="en-US" sz="3000" b="1" dirty="0" smtClean="0">
                <a:solidFill>
                  <a:srgbClr val="00B0F0"/>
                </a:solidFill>
                <a:hlinkClick r:id="rId3"/>
              </a:rPr>
              <a:t>www.pcwg.org</a:t>
            </a:r>
            <a:endParaRPr lang="en-GB" altLang="en-US" sz="3000" b="1" dirty="0">
              <a:solidFill>
                <a:srgbClr val="00B0F0"/>
              </a:solidFill>
            </a:endParaRPr>
          </a:p>
        </p:txBody>
      </p:sp>
    </p:spTree>
    <p:extLst>
      <p:ext uri="{BB962C8B-B14F-4D97-AF65-F5344CB8AC3E}">
        <p14:creationId xmlns:p14="http://schemas.microsoft.com/office/powerpoint/2010/main" val="269973953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620688"/>
            <a:ext cx="4032448" cy="57973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78308" y="764704"/>
            <a:ext cx="3505200" cy="4200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p:cNvSpPr txBox="1">
            <a:spLocks noChangeArrowheads="1"/>
          </p:cNvSpPr>
          <p:nvPr/>
        </p:nvSpPr>
        <p:spPr bwMode="auto">
          <a:xfrm>
            <a:off x="-36512" y="135706"/>
            <a:ext cx="9144000" cy="4849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8016" tIns="64008" rIns="128016" bIns="64008" anchor="ctr"/>
          <a:lstStyle>
            <a:lvl1pPr>
              <a:defRPr sz="2500">
                <a:solidFill>
                  <a:schemeClr val="tx1"/>
                </a:solidFill>
                <a:latin typeface="Calibri" pitchFamily="34" charset="0"/>
              </a:defRPr>
            </a:lvl1pPr>
            <a:lvl2pPr marL="742950" indent="-285750">
              <a:defRPr sz="2500">
                <a:solidFill>
                  <a:schemeClr val="tx1"/>
                </a:solidFill>
                <a:latin typeface="Calibri" pitchFamily="34" charset="0"/>
              </a:defRPr>
            </a:lvl2pPr>
            <a:lvl3pPr marL="1143000" indent="-228600">
              <a:defRPr sz="2500">
                <a:solidFill>
                  <a:schemeClr val="tx1"/>
                </a:solidFill>
                <a:latin typeface="Calibri" pitchFamily="34" charset="0"/>
              </a:defRPr>
            </a:lvl3pPr>
            <a:lvl4pPr marL="1600200" indent="-228600">
              <a:defRPr sz="2500">
                <a:solidFill>
                  <a:schemeClr val="tx1"/>
                </a:solidFill>
                <a:latin typeface="Calibri" pitchFamily="34" charset="0"/>
              </a:defRPr>
            </a:lvl4pPr>
            <a:lvl5pPr marL="2057400" indent="-228600">
              <a:defRPr sz="2500">
                <a:solidFill>
                  <a:schemeClr val="tx1"/>
                </a:solidFill>
                <a:latin typeface="Calibri" pitchFamily="34" charset="0"/>
              </a:defRPr>
            </a:lvl5pPr>
            <a:lvl6pPr marL="2514600" indent="-228600" defTabSz="639763" fontAlgn="base">
              <a:spcBef>
                <a:spcPct val="0"/>
              </a:spcBef>
              <a:spcAft>
                <a:spcPct val="0"/>
              </a:spcAft>
              <a:defRPr sz="2500">
                <a:solidFill>
                  <a:schemeClr val="tx1"/>
                </a:solidFill>
                <a:latin typeface="Calibri" pitchFamily="34" charset="0"/>
              </a:defRPr>
            </a:lvl6pPr>
            <a:lvl7pPr marL="2971800" indent="-228600" defTabSz="639763" fontAlgn="base">
              <a:spcBef>
                <a:spcPct val="0"/>
              </a:spcBef>
              <a:spcAft>
                <a:spcPct val="0"/>
              </a:spcAft>
              <a:defRPr sz="2500">
                <a:solidFill>
                  <a:schemeClr val="tx1"/>
                </a:solidFill>
                <a:latin typeface="Calibri" pitchFamily="34" charset="0"/>
              </a:defRPr>
            </a:lvl7pPr>
            <a:lvl8pPr marL="3429000" indent="-228600" defTabSz="639763" fontAlgn="base">
              <a:spcBef>
                <a:spcPct val="0"/>
              </a:spcBef>
              <a:spcAft>
                <a:spcPct val="0"/>
              </a:spcAft>
              <a:defRPr sz="2500">
                <a:solidFill>
                  <a:schemeClr val="tx1"/>
                </a:solidFill>
                <a:latin typeface="Calibri" pitchFamily="34" charset="0"/>
              </a:defRPr>
            </a:lvl8pPr>
            <a:lvl9pPr marL="3886200" indent="-228600" defTabSz="639763" fontAlgn="base">
              <a:spcBef>
                <a:spcPct val="0"/>
              </a:spcBef>
              <a:spcAft>
                <a:spcPct val="0"/>
              </a:spcAft>
              <a:defRPr sz="2500">
                <a:solidFill>
                  <a:schemeClr val="tx1"/>
                </a:solidFill>
                <a:latin typeface="Calibri" pitchFamily="34" charset="0"/>
              </a:defRPr>
            </a:lvl9pPr>
          </a:lstStyle>
          <a:p>
            <a:pPr algn="ctr"/>
            <a:r>
              <a:rPr lang="en-GB" altLang="en-US" sz="3000" b="1" dirty="0" smtClean="0">
                <a:solidFill>
                  <a:srgbClr val="00B0F0"/>
                </a:solidFill>
              </a:rPr>
              <a:t>PCWG-Share-01 Definition Document</a:t>
            </a:r>
            <a:endParaRPr lang="en-GB" altLang="en-US" sz="3000" b="1" dirty="0">
              <a:solidFill>
                <a:srgbClr val="00B0F0"/>
              </a:solidFill>
            </a:endParaRPr>
          </a:p>
        </p:txBody>
      </p:sp>
      <p:sp>
        <p:nvSpPr>
          <p:cNvPr id="4" name="TextBox 3"/>
          <p:cNvSpPr txBox="1"/>
          <p:nvPr/>
        </p:nvSpPr>
        <p:spPr>
          <a:xfrm>
            <a:off x="1547664" y="6300028"/>
            <a:ext cx="6043770" cy="369332"/>
          </a:xfrm>
          <a:prstGeom prst="rect">
            <a:avLst/>
          </a:prstGeom>
          <a:noFill/>
        </p:spPr>
        <p:txBody>
          <a:bodyPr wrap="none" rtlCol="0">
            <a:spAutoFit/>
          </a:bodyPr>
          <a:lstStyle/>
          <a:p>
            <a:r>
              <a:rPr lang="en-GB" dirty="0" smtClean="0"/>
              <a:t>Download PCWG-Share-01 Definition Doc from </a:t>
            </a:r>
            <a:r>
              <a:rPr lang="en-GB" dirty="0" smtClean="0">
                <a:hlinkClick r:id="rId4"/>
              </a:rPr>
              <a:t>www.pcwg.prg</a:t>
            </a:r>
            <a:endParaRPr lang="en-GB" dirty="0"/>
          </a:p>
        </p:txBody>
      </p:sp>
    </p:spTree>
    <p:extLst>
      <p:ext uri="{BB962C8B-B14F-4D97-AF65-F5344CB8AC3E}">
        <p14:creationId xmlns:p14="http://schemas.microsoft.com/office/powerpoint/2010/main" val="183876995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251012" y="836712"/>
            <a:ext cx="8713476" cy="5909310"/>
          </a:xfrm>
          <a:prstGeom prst="rect">
            <a:avLst/>
          </a:prstGeom>
          <a:noFill/>
        </p:spPr>
        <p:txBody>
          <a:bodyPr wrap="square" rtlCol="0">
            <a:spAutoFit/>
          </a:bodyPr>
          <a:lstStyle/>
          <a:p>
            <a:pPr lvl="0"/>
            <a:r>
              <a:rPr lang="en-GB" b="1" dirty="0" smtClean="0"/>
              <a:t>Inner </a:t>
            </a:r>
            <a:r>
              <a:rPr lang="en-GB" b="1" dirty="0"/>
              <a:t>Range Power Curves Extracted from the Dataset Itself:  </a:t>
            </a:r>
            <a:r>
              <a:rPr lang="en-GB" dirty="0"/>
              <a:t>the data analysis process has been designed such that the warranted power curve is never considered. Instead a power curve is extracted from a subset of the data (Inner-Range) which is then used to model the power output in the outer-range. </a:t>
            </a:r>
            <a:endParaRPr lang="en-GB" dirty="0" smtClean="0"/>
          </a:p>
          <a:p>
            <a:pPr lvl="0"/>
            <a:r>
              <a:rPr lang="en-GB" b="1" dirty="0"/>
              <a:t> </a:t>
            </a:r>
            <a:endParaRPr lang="en-GB" b="1" dirty="0" smtClean="0"/>
          </a:p>
          <a:p>
            <a:pPr lvl="0"/>
            <a:endParaRPr lang="en-GB" b="1" dirty="0"/>
          </a:p>
          <a:p>
            <a:pPr lvl="0"/>
            <a:endParaRPr lang="en-GB" b="1" dirty="0" smtClean="0"/>
          </a:p>
          <a:p>
            <a:pPr lvl="0"/>
            <a:endParaRPr lang="en-GB" b="1" dirty="0"/>
          </a:p>
          <a:p>
            <a:pPr lvl="0"/>
            <a:endParaRPr lang="en-GB" b="1" dirty="0" smtClean="0"/>
          </a:p>
          <a:p>
            <a:pPr lvl="0"/>
            <a:endParaRPr lang="en-GB" b="1" dirty="0"/>
          </a:p>
          <a:p>
            <a:pPr lvl="0"/>
            <a:endParaRPr lang="en-GB" b="1" dirty="0" smtClean="0"/>
          </a:p>
          <a:p>
            <a:pPr lvl="0"/>
            <a:endParaRPr lang="en-GB" b="1" dirty="0"/>
          </a:p>
          <a:p>
            <a:pPr lvl="0"/>
            <a:endParaRPr lang="en-GB" b="1" dirty="0" smtClean="0"/>
          </a:p>
          <a:p>
            <a:pPr lvl="0"/>
            <a:endParaRPr lang="en-GB" b="1" dirty="0"/>
          </a:p>
          <a:p>
            <a:pPr lvl="0"/>
            <a:endParaRPr lang="en-GB" b="1" dirty="0" smtClean="0"/>
          </a:p>
          <a:p>
            <a:pPr lvl="0"/>
            <a:endParaRPr lang="en-GB" b="1" dirty="0"/>
          </a:p>
          <a:p>
            <a:pPr lvl="0"/>
            <a:endParaRPr lang="en-GB" dirty="0"/>
          </a:p>
          <a:p>
            <a:pPr lvl="0"/>
            <a:r>
              <a:rPr lang="en-GB" b="1" dirty="0"/>
              <a:t>Intelligence Sharing, not Data Sharing:</a:t>
            </a:r>
            <a:r>
              <a:rPr lang="en-GB" dirty="0"/>
              <a:t> the data analysis process has been designed such that the datasets do not need to be shared outside of the participant organisations. Instead of sharing the actual data, participants will share performance metrics which describe the accuracy of the trial methodologies</a:t>
            </a:r>
            <a:r>
              <a:rPr lang="en-GB" dirty="0" smtClean="0"/>
              <a:t>.</a:t>
            </a:r>
            <a:endParaRPr lang="en-GB" dirty="0"/>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5902" y="1931859"/>
            <a:ext cx="5439172" cy="35527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6"/>
          <p:cNvSpPr txBox="1">
            <a:spLocks noChangeArrowheads="1"/>
          </p:cNvSpPr>
          <p:nvPr/>
        </p:nvSpPr>
        <p:spPr bwMode="auto">
          <a:xfrm>
            <a:off x="-36512" y="207714"/>
            <a:ext cx="9144000" cy="4849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8016" tIns="64008" rIns="128016" bIns="64008" anchor="ctr"/>
          <a:lstStyle>
            <a:lvl1pPr>
              <a:defRPr sz="2500">
                <a:solidFill>
                  <a:schemeClr val="tx1"/>
                </a:solidFill>
                <a:latin typeface="Calibri" pitchFamily="34" charset="0"/>
              </a:defRPr>
            </a:lvl1pPr>
            <a:lvl2pPr marL="742950" indent="-285750">
              <a:defRPr sz="2500">
                <a:solidFill>
                  <a:schemeClr val="tx1"/>
                </a:solidFill>
                <a:latin typeface="Calibri" pitchFamily="34" charset="0"/>
              </a:defRPr>
            </a:lvl2pPr>
            <a:lvl3pPr marL="1143000" indent="-228600">
              <a:defRPr sz="2500">
                <a:solidFill>
                  <a:schemeClr val="tx1"/>
                </a:solidFill>
                <a:latin typeface="Calibri" pitchFamily="34" charset="0"/>
              </a:defRPr>
            </a:lvl3pPr>
            <a:lvl4pPr marL="1600200" indent="-228600">
              <a:defRPr sz="2500">
                <a:solidFill>
                  <a:schemeClr val="tx1"/>
                </a:solidFill>
                <a:latin typeface="Calibri" pitchFamily="34" charset="0"/>
              </a:defRPr>
            </a:lvl4pPr>
            <a:lvl5pPr marL="2057400" indent="-228600">
              <a:defRPr sz="2500">
                <a:solidFill>
                  <a:schemeClr val="tx1"/>
                </a:solidFill>
                <a:latin typeface="Calibri" pitchFamily="34" charset="0"/>
              </a:defRPr>
            </a:lvl5pPr>
            <a:lvl6pPr marL="2514600" indent="-228600" defTabSz="639763" fontAlgn="base">
              <a:spcBef>
                <a:spcPct val="0"/>
              </a:spcBef>
              <a:spcAft>
                <a:spcPct val="0"/>
              </a:spcAft>
              <a:defRPr sz="2500">
                <a:solidFill>
                  <a:schemeClr val="tx1"/>
                </a:solidFill>
                <a:latin typeface="Calibri" pitchFamily="34" charset="0"/>
              </a:defRPr>
            </a:lvl6pPr>
            <a:lvl7pPr marL="2971800" indent="-228600" defTabSz="639763" fontAlgn="base">
              <a:spcBef>
                <a:spcPct val="0"/>
              </a:spcBef>
              <a:spcAft>
                <a:spcPct val="0"/>
              </a:spcAft>
              <a:defRPr sz="2500">
                <a:solidFill>
                  <a:schemeClr val="tx1"/>
                </a:solidFill>
                <a:latin typeface="Calibri" pitchFamily="34" charset="0"/>
              </a:defRPr>
            </a:lvl7pPr>
            <a:lvl8pPr marL="3429000" indent="-228600" defTabSz="639763" fontAlgn="base">
              <a:spcBef>
                <a:spcPct val="0"/>
              </a:spcBef>
              <a:spcAft>
                <a:spcPct val="0"/>
              </a:spcAft>
              <a:defRPr sz="2500">
                <a:solidFill>
                  <a:schemeClr val="tx1"/>
                </a:solidFill>
                <a:latin typeface="Calibri" pitchFamily="34" charset="0"/>
              </a:defRPr>
            </a:lvl8pPr>
            <a:lvl9pPr marL="3886200" indent="-228600" defTabSz="639763" fontAlgn="base">
              <a:spcBef>
                <a:spcPct val="0"/>
              </a:spcBef>
              <a:spcAft>
                <a:spcPct val="0"/>
              </a:spcAft>
              <a:defRPr sz="2500">
                <a:solidFill>
                  <a:schemeClr val="tx1"/>
                </a:solidFill>
                <a:latin typeface="Calibri" pitchFamily="34" charset="0"/>
              </a:defRPr>
            </a:lvl9pPr>
          </a:lstStyle>
          <a:p>
            <a:pPr algn="ctr"/>
            <a:r>
              <a:rPr lang="en-GB" altLang="en-US" sz="3000" b="1" dirty="0" smtClean="0">
                <a:solidFill>
                  <a:srgbClr val="00B0F0"/>
                </a:solidFill>
              </a:rPr>
              <a:t>PCWG-Share-01: Neutralising </a:t>
            </a:r>
            <a:r>
              <a:rPr lang="en-GB" sz="3000" b="1" dirty="0" smtClean="0">
                <a:solidFill>
                  <a:srgbClr val="00B0F0"/>
                </a:solidFill>
              </a:rPr>
              <a:t>Commercial Sensitivities</a:t>
            </a:r>
            <a:endParaRPr lang="en-GB" sz="3000" b="1" dirty="0">
              <a:solidFill>
                <a:srgbClr val="00B0F0"/>
              </a:solidFill>
            </a:endParaRPr>
          </a:p>
        </p:txBody>
      </p:sp>
    </p:spTree>
    <p:extLst>
      <p:ext uri="{BB962C8B-B14F-4D97-AF65-F5344CB8AC3E}">
        <p14:creationId xmlns:p14="http://schemas.microsoft.com/office/powerpoint/2010/main" val="31754217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 name="TextBox 200"/>
          <p:cNvSpPr txBox="1"/>
          <p:nvPr/>
        </p:nvSpPr>
        <p:spPr>
          <a:xfrm>
            <a:off x="7279359" y="1665867"/>
            <a:ext cx="1760697" cy="1723250"/>
          </a:xfrm>
          <a:prstGeom prst="rect">
            <a:avLst/>
          </a:prstGeom>
          <a:noFill/>
          <a:ln>
            <a:solidFill>
              <a:schemeClr val="tx1"/>
            </a:solidFill>
            <a:prstDash val="dash"/>
          </a:ln>
        </p:spPr>
        <p:txBody>
          <a:bodyPr wrap="square" rtlCol="0">
            <a:noAutofit/>
          </a:bodyPr>
          <a:lstStyle/>
          <a:p>
            <a:endParaRPr lang="en-US" dirty="0"/>
          </a:p>
        </p:txBody>
      </p:sp>
      <p:sp>
        <p:nvSpPr>
          <p:cNvPr id="202" name="TextBox 201"/>
          <p:cNvSpPr txBox="1"/>
          <p:nvPr/>
        </p:nvSpPr>
        <p:spPr>
          <a:xfrm>
            <a:off x="7466281" y="2670781"/>
            <a:ext cx="1465471" cy="663984"/>
          </a:xfrm>
          <a:prstGeom prst="rect">
            <a:avLst/>
          </a:prstGeom>
          <a:noFill/>
          <a:ln>
            <a:solidFill>
              <a:schemeClr val="tx1"/>
            </a:solidFill>
            <a:prstDash val="solid"/>
          </a:ln>
        </p:spPr>
        <p:txBody>
          <a:bodyPr wrap="square" rtlCol="0">
            <a:noAutofit/>
          </a:bodyPr>
          <a:lstStyle/>
          <a:p>
            <a:pPr algn="ctr"/>
            <a:r>
              <a:rPr lang="en-US" dirty="0" smtClean="0"/>
              <a:t>Proprietary Dataset D</a:t>
            </a:r>
            <a:endParaRPr lang="en-US" dirty="0"/>
          </a:p>
        </p:txBody>
      </p:sp>
      <p:sp>
        <p:nvSpPr>
          <p:cNvPr id="204" name="TextBox 203"/>
          <p:cNvSpPr txBox="1"/>
          <p:nvPr/>
        </p:nvSpPr>
        <p:spPr>
          <a:xfrm>
            <a:off x="7477121" y="1833126"/>
            <a:ext cx="1465471" cy="663984"/>
          </a:xfrm>
          <a:prstGeom prst="rect">
            <a:avLst/>
          </a:prstGeom>
          <a:noFill/>
          <a:ln>
            <a:solidFill>
              <a:schemeClr val="tx1"/>
            </a:solidFill>
            <a:prstDash val="solid"/>
          </a:ln>
        </p:spPr>
        <p:txBody>
          <a:bodyPr wrap="square" rtlCol="0">
            <a:noAutofit/>
          </a:bodyPr>
          <a:lstStyle/>
          <a:p>
            <a:pPr algn="ctr"/>
            <a:r>
              <a:rPr lang="en-US" dirty="0" smtClean="0"/>
              <a:t>Analysis Definition Y</a:t>
            </a:r>
            <a:endParaRPr lang="en-US" dirty="0"/>
          </a:p>
        </p:txBody>
      </p:sp>
      <p:sp>
        <p:nvSpPr>
          <p:cNvPr id="205" name="TextBox 204"/>
          <p:cNvSpPr txBox="1"/>
          <p:nvPr/>
        </p:nvSpPr>
        <p:spPr>
          <a:xfrm>
            <a:off x="7364117" y="3345279"/>
            <a:ext cx="1679549" cy="369332"/>
          </a:xfrm>
          <a:prstGeom prst="rect">
            <a:avLst/>
          </a:prstGeom>
          <a:noFill/>
        </p:spPr>
        <p:txBody>
          <a:bodyPr wrap="square" rtlCol="0">
            <a:spAutoFit/>
          </a:bodyPr>
          <a:lstStyle/>
          <a:p>
            <a:pPr algn="ctr"/>
            <a:r>
              <a:rPr lang="en-US" b="1" dirty="0" smtClean="0"/>
              <a:t>Organization D</a:t>
            </a:r>
            <a:endParaRPr lang="en-US" b="1" dirty="0"/>
          </a:p>
        </p:txBody>
      </p:sp>
      <p:sp>
        <p:nvSpPr>
          <p:cNvPr id="222" name="Down Arrow 221"/>
          <p:cNvSpPr/>
          <p:nvPr/>
        </p:nvSpPr>
        <p:spPr>
          <a:xfrm rot="2271116">
            <a:off x="7494531" y="3682365"/>
            <a:ext cx="513969" cy="1477711"/>
          </a:xfrm>
          <a:prstGeom prst="downArrow">
            <a:avLst>
              <a:gd name="adj1" fmla="val 22113"/>
              <a:gd name="adj2" fmla="val 44992"/>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p:cNvSpPr txBox="1"/>
          <p:nvPr/>
        </p:nvSpPr>
        <p:spPr>
          <a:xfrm>
            <a:off x="1067718" y="1665867"/>
            <a:ext cx="1905159" cy="1749711"/>
          </a:xfrm>
          <a:prstGeom prst="rect">
            <a:avLst/>
          </a:prstGeom>
          <a:noFill/>
          <a:ln>
            <a:solidFill>
              <a:schemeClr val="tx1"/>
            </a:solidFill>
            <a:prstDash val="dash"/>
          </a:ln>
        </p:spPr>
        <p:txBody>
          <a:bodyPr wrap="square" rtlCol="0">
            <a:noAutofit/>
          </a:bodyPr>
          <a:lstStyle/>
          <a:p>
            <a:endParaRPr lang="en-US" dirty="0"/>
          </a:p>
        </p:txBody>
      </p:sp>
      <p:sp>
        <p:nvSpPr>
          <p:cNvPr id="5" name="TextBox 4"/>
          <p:cNvSpPr txBox="1"/>
          <p:nvPr/>
        </p:nvSpPr>
        <p:spPr>
          <a:xfrm>
            <a:off x="1254640" y="2684168"/>
            <a:ext cx="1465471" cy="663984"/>
          </a:xfrm>
          <a:prstGeom prst="rect">
            <a:avLst/>
          </a:prstGeom>
          <a:noFill/>
          <a:ln>
            <a:solidFill>
              <a:schemeClr val="tx1"/>
            </a:solidFill>
            <a:prstDash val="solid"/>
          </a:ln>
        </p:spPr>
        <p:txBody>
          <a:bodyPr wrap="square" rtlCol="0">
            <a:noAutofit/>
          </a:bodyPr>
          <a:lstStyle/>
          <a:p>
            <a:pPr algn="ctr"/>
            <a:r>
              <a:rPr lang="en-US" dirty="0" smtClean="0"/>
              <a:t>Proprietary Dataset A</a:t>
            </a:r>
            <a:endParaRPr lang="en-US" dirty="0"/>
          </a:p>
        </p:txBody>
      </p:sp>
      <p:sp>
        <p:nvSpPr>
          <p:cNvPr id="8" name="TextBox 7"/>
          <p:cNvSpPr txBox="1"/>
          <p:nvPr/>
        </p:nvSpPr>
        <p:spPr>
          <a:xfrm>
            <a:off x="1159640" y="3355106"/>
            <a:ext cx="1679549" cy="369332"/>
          </a:xfrm>
          <a:prstGeom prst="rect">
            <a:avLst/>
          </a:prstGeom>
          <a:noFill/>
        </p:spPr>
        <p:txBody>
          <a:bodyPr wrap="square" rtlCol="0">
            <a:spAutoFit/>
          </a:bodyPr>
          <a:lstStyle/>
          <a:p>
            <a:pPr algn="ctr"/>
            <a:r>
              <a:rPr lang="en-US" b="1" dirty="0" smtClean="0"/>
              <a:t>Organization A</a:t>
            </a:r>
            <a:endParaRPr lang="en-US" b="1" dirty="0"/>
          </a:p>
        </p:txBody>
      </p:sp>
      <p:sp>
        <p:nvSpPr>
          <p:cNvPr id="17" name="TextBox 16"/>
          <p:cNvSpPr txBox="1"/>
          <p:nvPr/>
        </p:nvSpPr>
        <p:spPr>
          <a:xfrm>
            <a:off x="3182162" y="1665866"/>
            <a:ext cx="1905159" cy="1747687"/>
          </a:xfrm>
          <a:prstGeom prst="rect">
            <a:avLst/>
          </a:prstGeom>
          <a:noFill/>
          <a:ln>
            <a:solidFill>
              <a:schemeClr val="tx1"/>
            </a:solidFill>
            <a:prstDash val="dash"/>
          </a:ln>
        </p:spPr>
        <p:txBody>
          <a:bodyPr wrap="square" rtlCol="0">
            <a:noAutofit/>
          </a:bodyPr>
          <a:lstStyle/>
          <a:p>
            <a:endParaRPr lang="en-US" dirty="0"/>
          </a:p>
        </p:txBody>
      </p:sp>
      <p:sp>
        <p:nvSpPr>
          <p:cNvPr id="18" name="TextBox 17"/>
          <p:cNvSpPr txBox="1"/>
          <p:nvPr/>
        </p:nvSpPr>
        <p:spPr>
          <a:xfrm>
            <a:off x="3353808" y="2677165"/>
            <a:ext cx="1465471" cy="663984"/>
          </a:xfrm>
          <a:prstGeom prst="rect">
            <a:avLst/>
          </a:prstGeom>
          <a:noFill/>
          <a:ln>
            <a:solidFill>
              <a:schemeClr val="tx1"/>
            </a:solidFill>
            <a:prstDash val="solid"/>
          </a:ln>
        </p:spPr>
        <p:txBody>
          <a:bodyPr wrap="square" rtlCol="0">
            <a:noAutofit/>
          </a:bodyPr>
          <a:lstStyle/>
          <a:p>
            <a:pPr algn="ctr"/>
            <a:r>
              <a:rPr lang="en-US" dirty="0" smtClean="0"/>
              <a:t>Proprietary Dataset B</a:t>
            </a:r>
            <a:endParaRPr lang="en-US" dirty="0"/>
          </a:p>
        </p:txBody>
      </p:sp>
      <p:sp>
        <p:nvSpPr>
          <p:cNvPr id="20" name="TextBox 19"/>
          <p:cNvSpPr txBox="1"/>
          <p:nvPr/>
        </p:nvSpPr>
        <p:spPr>
          <a:xfrm>
            <a:off x="3274084" y="3353081"/>
            <a:ext cx="1679549" cy="369332"/>
          </a:xfrm>
          <a:prstGeom prst="rect">
            <a:avLst/>
          </a:prstGeom>
          <a:noFill/>
        </p:spPr>
        <p:txBody>
          <a:bodyPr wrap="square" rtlCol="0">
            <a:spAutoFit/>
          </a:bodyPr>
          <a:lstStyle/>
          <a:p>
            <a:pPr algn="ctr"/>
            <a:r>
              <a:rPr lang="en-US" b="1" dirty="0" smtClean="0"/>
              <a:t>Organization B</a:t>
            </a:r>
            <a:endParaRPr lang="en-US" b="1" dirty="0"/>
          </a:p>
        </p:txBody>
      </p:sp>
      <p:sp>
        <p:nvSpPr>
          <p:cNvPr id="22" name="TextBox 21"/>
          <p:cNvSpPr txBox="1"/>
          <p:nvPr/>
        </p:nvSpPr>
        <p:spPr>
          <a:xfrm>
            <a:off x="5352356" y="1665865"/>
            <a:ext cx="1760697" cy="1749713"/>
          </a:xfrm>
          <a:prstGeom prst="rect">
            <a:avLst/>
          </a:prstGeom>
          <a:noFill/>
          <a:ln>
            <a:solidFill>
              <a:schemeClr val="tx1"/>
            </a:solidFill>
            <a:prstDash val="dash"/>
          </a:ln>
        </p:spPr>
        <p:txBody>
          <a:bodyPr wrap="square" rtlCol="0">
            <a:noAutofit/>
          </a:bodyPr>
          <a:lstStyle/>
          <a:p>
            <a:endParaRPr lang="en-US" dirty="0"/>
          </a:p>
        </p:txBody>
      </p:sp>
      <p:sp>
        <p:nvSpPr>
          <p:cNvPr id="23" name="TextBox 22"/>
          <p:cNvSpPr txBox="1"/>
          <p:nvPr/>
        </p:nvSpPr>
        <p:spPr>
          <a:xfrm>
            <a:off x="5539278" y="2683588"/>
            <a:ext cx="1465471" cy="663984"/>
          </a:xfrm>
          <a:prstGeom prst="rect">
            <a:avLst/>
          </a:prstGeom>
          <a:noFill/>
          <a:ln>
            <a:solidFill>
              <a:schemeClr val="tx1"/>
            </a:solidFill>
            <a:prstDash val="solid"/>
          </a:ln>
        </p:spPr>
        <p:txBody>
          <a:bodyPr wrap="square" rtlCol="0">
            <a:noAutofit/>
          </a:bodyPr>
          <a:lstStyle/>
          <a:p>
            <a:pPr algn="ctr"/>
            <a:r>
              <a:rPr lang="en-US" dirty="0" smtClean="0"/>
              <a:t>Proprietary Dataset C</a:t>
            </a:r>
            <a:endParaRPr lang="en-US" dirty="0"/>
          </a:p>
        </p:txBody>
      </p:sp>
      <p:sp>
        <p:nvSpPr>
          <p:cNvPr id="25" name="TextBox 24"/>
          <p:cNvSpPr txBox="1"/>
          <p:nvPr/>
        </p:nvSpPr>
        <p:spPr>
          <a:xfrm>
            <a:off x="5444278" y="3355106"/>
            <a:ext cx="1679549" cy="369332"/>
          </a:xfrm>
          <a:prstGeom prst="rect">
            <a:avLst/>
          </a:prstGeom>
          <a:noFill/>
        </p:spPr>
        <p:txBody>
          <a:bodyPr wrap="square" rtlCol="0">
            <a:spAutoFit/>
          </a:bodyPr>
          <a:lstStyle/>
          <a:p>
            <a:pPr algn="ctr"/>
            <a:r>
              <a:rPr lang="en-US" b="1" dirty="0" smtClean="0"/>
              <a:t>Organization C</a:t>
            </a:r>
            <a:endParaRPr lang="en-US" b="1" dirty="0"/>
          </a:p>
        </p:txBody>
      </p:sp>
      <p:sp>
        <p:nvSpPr>
          <p:cNvPr id="31" name="Down Arrow 30"/>
          <p:cNvSpPr/>
          <p:nvPr/>
        </p:nvSpPr>
        <p:spPr>
          <a:xfrm rot="19163373">
            <a:off x="2542487" y="3769940"/>
            <a:ext cx="513969" cy="1299952"/>
          </a:xfrm>
          <a:prstGeom prst="downArrow">
            <a:avLst>
              <a:gd name="adj1" fmla="val 22113"/>
              <a:gd name="adj2" fmla="val 44992"/>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Down Arrow 31"/>
          <p:cNvSpPr/>
          <p:nvPr/>
        </p:nvSpPr>
        <p:spPr>
          <a:xfrm>
            <a:off x="3906410" y="3808082"/>
            <a:ext cx="513969" cy="761693"/>
          </a:xfrm>
          <a:prstGeom prst="downArrow">
            <a:avLst>
              <a:gd name="adj1" fmla="val 22113"/>
              <a:gd name="adj2" fmla="val 44992"/>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Down Arrow 32"/>
          <p:cNvSpPr/>
          <p:nvPr/>
        </p:nvSpPr>
        <p:spPr>
          <a:xfrm rot="156429">
            <a:off x="6128412" y="3773282"/>
            <a:ext cx="513969" cy="796568"/>
          </a:xfrm>
          <a:prstGeom prst="downArrow">
            <a:avLst>
              <a:gd name="adj1" fmla="val 22113"/>
              <a:gd name="adj2" fmla="val 44992"/>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TextBox 35"/>
          <p:cNvSpPr txBox="1"/>
          <p:nvPr/>
        </p:nvSpPr>
        <p:spPr>
          <a:xfrm>
            <a:off x="5364891" y="4675640"/>
            <a:ext cx="1668441" cy="577762"/>
          </a:xfrm>
          <a:prstGeom prst="rect">
            <a:avLst/>
          </a:prstGeom>
          <a:noFill/>
          <a:ln>
            <a:solidFill>
              <a:schemeClr val="tx1"/>
            </a:solidFill>
            <a:prstDash val="dash"/>
          </a:ln>
        </p:spPr>
        <p:txBody>
          <a:bodyPr wrap="square" rtlCol="0">
            <a:noAutofit/>
          </a:bodyPr>
          <a:lstStyle/>
          <a:p>
            <a:endParaRPr lang="en-US" dirty="0"/>
          </a:p>
        </p:txBody>
      </p:sp>
      <p:sp>
        <p:nvSpPr>
          <p:cNvPr id="95" name="TextBox 94"/>
          <p:cNvSpPr txBox="1"/>
          <p:nvPr/>
        </p:nvSpPr>
        <p:spPr>
          <a:xfrm>
            <a:off x="2843808" y="4648330"/>
            <a:ext cx="2622932" cy="646331"/>
          </a:xfrm>
          <a:prstGeom prst="rect">
            <a:avLst/>
          </a:prstGeom>
          <a:noFill/>
        </p:spPr>
        <p:txBody>
          <a:bodyPr wrap="square" rtlCol="0">
            <a:spAutoFit/>
          </a:bodyPr>
          <a:lstStyle/>
          <a:p>
            <a:pPr algn="ctr"/>
            <a:r>
              <a:rPr lang="en-US" b="1" dirty="0" smtClean="0"/>
              <a:t>Aggregator</a:t>
            </a:r>
          </a:p>
          <a:p>
            <a:pPr algn="ctr"/>
            <a:r>
              <a:rPr lang="en-US" b="1" dirty="0" smtClean="0"/>
              <a:t>(Academic Institution )</a:t>
            </a:r>
            <a:endParaRPr lang="en-US" b="1" dirty="0"/>
          </a:p>
        </p:txBody>
      </p:sp>
      <p:sp>
        <p:nvSpPr>
          <p:cNvPr id="96" name="TextBox 95"/>
          <p:cNvSpPr txBox="1"/>
          <p:nvPr/>
        </p:nvSpPr>
        <p:spPr>
          <a:xfrm>
            <a:off x="5364892" y="4647142"/>
            <a:ext cx="1668440" cy="646331"/>
          </a:xfrm>
          <a:prstGeom prst="rect">
            <a:avLst/>
          </a:prstGeom>
          <a:noFill/>
        </p:spPr>
        <p:txBody>
          <a:bodyPr wrap="square" rtlCol="0">
            <a:spAutoFit/>
          </a:bodyPr>
          <a:lstStyle/>
          <a:p>
            <a:pPr algn="ctr"/>
            <a:r>
              <a:rPr lang="en-US" b="1" dirty="0" smtClean="0"/>
              <a:t>Combination Analysis</a:t>
            </a:r>
            <a:endParaRPr lang="en-US" b="1" dirty="0"/>
          </a:p>
        </p:txBody>
      </p:sp>
      <p:sp>
        <p:nvSpPr>
          <p:cNvPr id="97" name="Down Arrow 96"/>
          <p:cNvSpPr/>
          <p:nvPr/>
        </p:nvSpPr>
        <p:spPr>
          <a:xfrm>
            <a:off x="5993520" y="5405082"/>
            <a:ext cx="513969" cy="352344"/>
          </a:xfrm>
          <a:prstGeom prst="downArrow">
            <a:avLst>
              <a:gd name="adj1" fmla="val 43488"/>
              <a:gd name="adj2" fmla="val 44992"/>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9" name="TextBox 108"/>
          <p:cNvSpPr txBox="1"/>
          <p:nvPr/>
        </p:nvSpPr>
        <p:spPr>
          <a:xfrm>
            <a:off x="2972877" y="5879179"/>
            <a:ext cx="2600014" cy="646331"/>
          </a:xfrm>
          <a:prstGeom prst="rect">
            <a:avLst/>
          </a:prstGeom>
          <a:noFill/>
        </p:spPr>
        <p:txBody>
          <a:bodyPr wrap="square" rtlCol="0">
            <a:spAutoFit/>
          </a:bodyPr>
          <a:lstStyle/>
          <a:p>
            <a:pPr algn="ctr"/>
            <a:r>
              <a:rPr lang="en-US" b="1" dirty="0" smtClean="0"/>
              <a:t>Aggregated Hypothesis </a:t>
            </a:r>
            <a:r>
              <a:rPr lang="en-US" b="1" dirty="0"/>
              <a:t>Performance Metrics</a:t>
            </a:r>
          </a:p>
        </p:txBody>
      </p:sp>
      <p:sp>
        <p:nvSpPr>
          <p:cNvPr id="110" name="TextBox 109"/>
          <p:cNvSpPr txBox="1"/>
          <p:nvPr/>
        </p:nvSpPr>
        <p:spPr>
          <a:xfrm>
            <a:off x="-19190" y="3871113"/>
            <a:ext cx="2337675" cy="646331"/>
          </a:xfrm>
          <a:prstGeom prst="rect">
            <a:avLst/>
          </a:prstGeom>
          <a:noFill/>
        </p:spPr>
        <p:txBody>
          <a:bodyPr wrap="square" rtlCol="0">
            <a:spAutoFit/>
          </a:bodyPr>
          <a:lstStyle/>
          <a:p>
            <a:pPr algn="ctr"/>
            <a:r>
              <a:rPr lang="en-US" b="1" dirty="0"/>
              <a:t>Hypothesis Performance </a:t>
            </a:r>
            <a:r>
              <a:rPr lang="en-US" b="1" dirty="0" smtClean="0"/>
              <a:t>Metrics</a:t>
            </a:r>
            <a:endParaRPr lang="en-US" b="1" dirty="0"/>
          </a:p>
        </p:txBody>
      </p:sp>
      <p:sp>
        <p:nvSpPr>
          <p:cNvPr id="167" name="TextBox 166"/>
          <p:cNvSpPr txBox="1"/>
          <p:nvPr/>
        </p:nvSpPr>
        <p:spPr>
          <a:xfrm>
            <a:off x="1250556" y="1887802"/>
            <a:ext cx="1465471" cy="663984"/>
          </a:xfrm>
          <a:prstGeom prst="rect">
            <a:avLst/>
          </a:prstGeom>
          <a:noFill/>
          <a:ln>
            <a:solidFill>
              <a:schemeClr val="tx1"/>
            </a:solidFill>
            <a:prstDash val="solid"/>
          </a:ln>
        </p:spPr>
        <p:txBody>
          <a:bodyPr wrap="square" rtlCol="0">
            <a:noAutofit/>
          </a:bodyPr>
          <a:lstStyle/>
          <a:p>
            <a:pPr algn="ctr"/>
            <a:r>
              <a:rPr lang="en-US" dirty="0" smtClean="0"/>
              <a:t>Analysis Definition Y</a:t>
            </a:r>
            <a:endParaRPr lang="en-US" dirty="0"/>
          </a:p>
        </p:txBody>
      </p:sp>
      <p:sp>
        <p:nvSpPr>
          <p:cNvPr id="168" name="TextBox 167"/>
          <p:cNvSpPr txBox="1"/>
          <p:nvPr/>
        </p:nvSpPr>
        <p:spPr>
          <a:xfrm>
            <a:off x="3354543" y="1856419"/>
            <a:ext cx="1465471" cy="663984"/>
          </a:xfrm>
          <a:prstGeom prst="rect">
            <a:avLst/>
          </a:prstGeom>
          <a:noFill/>
          <a:ln>
            <a:solidFill>
              <a:schemeClr val="tx1"/>
            </a:solidFill>
            <a:prstDash val="solid"/>
          </a:ln>
        </p:spPr>
        <p:txBody>
          <a:bodyPr wrap="square" rtlCol="0">
            <a:noAutofit/>
          </a:bodyPr>
          <a:lstStyle/>
          <a:p>
            <a:pPr algn="ctr"/>
            <a:r>
              <a:rPr lang="en-US" dirty="0" smtClean="0"/>
              <a:t>Analysis Definition Y</a:t>
            </a:r>
            <a:endParaRPr lang="en-US" dirty="0"/>
          </a:p>
        </p:txBody>
      </p:sp>
      <p:sp>
        <p:nvSpPr>
          <p:cNvPr id="169" name="TextBox 168"/>
          <p:cNvSpPr txBox="1"/>
          <p:nvPr/>
        </p:nvSpPr>
        <p:spPr>
          <a:xfrm>
            <a:off x="5550118" y="1833126"/>
            <a:ext cx="1465471" cy="663984"/>
          </a:xfrm>
          <a:prstGeom prst="rect">
            <a:avLst/>
          </a:prstGeom>
          <a:noFill/>
          <a:ln>
            <a:solidFill>
              <a:schemeClr val="tx1"/>
            </a:solidFill>
            <a:prstDash val="solid"/>
          </a:ln>
        </p:spPr>
        <p:txBody>
          <a:bodyPr wrap="square" rtlCol="0">
            <a:noAutofit/>
          </a:bodyPr>
          <a:lstStyle/>
          <a:p>
            <a:pPr algn="ctr"/>
            <a:r>
              <a:rPr lang="en-US" dirty="0" smtClean="0"/>
              <a:t>Analysis Definition Y</a:t>
            </a:r>
            <a:endParaRPr lang="en-US" dirty="0"/>
          </a:p>
        </p:txBody>
      </p:sp>
      <p:grpSp>
        <p:nvGrpSpPr>
          <p:cNvPr id="170" name="Group 169"/>
          <p:cNvGrpSpPr/>
          <p:nvPr/>
        </p:nvGrpSpPr>
        <p:grpSpPr>
          <a:xfrm>
            <a:off x="5662498" y="5808885"/>
            <a:ext cx="1094355" cy="931382"/>
            <a:chOff x="3879186" y="5658399"/>
            <a:chExt cx="1094355" cy="931382"/>
          </a:xfrm>
        </p:grpSpPr>
        <p:grpSp>
          <p:nvGrpSpPr>
            <p:cNvPr id="171" name="Group 170"/>
            <p:cNvGrpSpPr/>
            <p:nvPr/>
          </p:nvGrpSpPr>
          <p:grpSpPr>
            <a:xfrm>
              <a:off x="3879186" y="5658399"/>
              <a:ext cx="1094355" cy="931382"/>
              <a:chOff x="-2527003" y="836265"/>
              <a:chExt cx="1216926" cy="1136506"/>
            </a:xfrm>
          </p:grpSpPr>
          <p:grpSp>
            <p:nvGrpSpPr>
              <p:cNvPr id="177" name="Group 176"/>
              <p:cNvGrpSpPr/>
              <p:nvPr/>
            </p:nvGrpSpPr>
            <p:grpSpPr>
              <a:xfrm>
                <a:off x="-2519099" y="836265"/>
                <a:ext cx="1209022" cy="1136506"/>
                <a:chOff x="-2519099" y="836265"/>
                <a:chExt cx="1209022" cy="1136506"/>
              </a:xfrm>
            </p:grpSpPr>
            <p:sp>
              <p:nvSpPr>
                <p:cNvPr id="183" name="TextBox 182"/>
                <p:cNvSpPr txBox="1"/>
                <p:nvPr/>
              </p:nvSpPr>
              <p:spPr>
                <a:xfrm>
                  <a:off x="-2519099" y="836265"/>
                  <a:ext cx="301209" cy="1135285"/>
                </a:xfrm>
                <a:prstGeom prst="rect">
                  <a:avLst/>
                </a:prstGeom>
                <a:noFill/>
                <a:ln>
                  <a:solidFill>
                    <a:schemeClr val="tx1"/>
                  </a:solidFill>
                  <a:prstDash val="solid"/>
                </a:ln>
              </p:spPr>
              <p:txBody>
                <a:bodyPr wrap="square" rtlCol="0">
                  <a:noAutofit/>
                </a:bodyPr>
                <a:lstStyle/>
                <a:p>
                  <a:pPr algn="ctr"/>
                  <a:endParaRPr lang="en-US" dirty="0"/>
                </a:p>
              </p:txBody>
            </p:sp>
            <p:sp>
              <p:nvSpPr>
                <p:cNvPr id="184" name="TextBox 183"/>
                <p:cNvSpPr txBox="1"/>
                <p:nvPr/>
              </p:nvSpPr>
              <p:spPr>
                <a:xfrm>
                  <a:off x="-2217890" y="836266"/>
                  <a:ext cx="301209" cy="1135285"/>
                </a:xfrm>
                <a:prstGeom prst="rect">
                  <a:avLst/>
                </a:prstGeom>
                <a:noFill/>
                <a:ln>
                  <a:solidFill>
                    <a:schemeClr val="tx1"/>
                  </a:solidFill>
                  <a:prstDash val="solid"/>
                </a:ln>
              </p:spPr>
              <p:txBody>
                <a:bodyPr wrap="square" rtlCol="0">
                  <a:noAutofit/>
                </a:bodyPr>
                <a:lstStyle/>
                <a:p>
                  <a:pPr algn="ctr"/>
                  <a:endParaRPr lang="en-US" dirty="0"/>
                </a:p>
              </p:txBody>
            </p:sp>
            <p:sp>
              <p:nvSpPr>
                <p:cNvPr id="185" name="TextBox 184"/>
                <p:cNvSpPr txBox="1"/>
                <p:nvPr/>
              </p:nvSpPr>
              <p:spPr>
                <a:xfrm>
                  <a:off x="-1914290" y="837486"/>
                  <a:ext cx="301209" cy="1135285"/>
                </a:xfrm>
                <a:prstGeom prst="rect">
                  <a:avLst/>
                </a:prstGeom>
                <a:noFill/>
                <a:ln>
                  <a:solidFill>
                    <a:schemeClr val="tx1"/>
                  </a:solidFill>
                  <a:prstDash val="solid"/>
                </a:ln>
              </p:spPr>
              <p:txBody>
                <a:bodyPr wrap="square" rtlCol="0">
                  <a:noAutofit/>
                </a:bodyPr>
                <a:lstStyle/>
                <a:p>
                  <a:pPr algn="ctr"/>
                  <a:endParaRPr lang="en-US" dirty="0"/>
                </a:p>
              </p:txBody>
            </p:sp>
            <p:sp>
              <p:nvSpPr>
                <p:cNvPr id="186" name="TextBox 185"/>
                <p:cNvSpPr txBox="1"/>
                <p:nvPr/>
              </p:nvSpPr>
              <p:spPr>
                <a:xfrm>
                  <a:off x="-1611286" y="837486"/>
                  <a:ext cx="301209" cy="1135285"/>
                </a:xfrm>
                <a:prstGeom prst="rect">
                  <a:avLst/>
                </a:prstGeom>
                <a:noFill/>
                <a:ln>
                  <a:solidFill>
                    <a:schemeClr val="tx1"/>
                  </a:solidFill>
                  <a:prstDash val="solid"/>
                </a:ln>
              </p:spPr>
              <p:txBody>
                <a:bodyPr wrap="square" rtlCol="0">
                  <a:noAutofit/>
                </a:bodyPr>
                <a:lstStyle/>
                <a:p>
                  <a:pPr algn="ctr"/>
                  <a:endParaRPr lang="en-US" dirty="0"/>
                </a:p>
              </p:txBody>
            </p:sp>
          </p:grpSp>
          <p:grpSp>
            <p:nvGrpSpPr>
              <p:cNvPr id="178" name="Group 177"/>
              <p:cNvGrpSpPr/>
              <p:nvPr/>
            </p:nvGrpSpPr>
            <p:grpSpPr>
              <a:xfrm rot="16200000">
                <a:off x="-2480014" y="799591"/>
                <a:ext cx="1122948" cy="1216926"/>
                <a:chOff x="-2519099" y="836265"/>
                <a:chExt cx="1209025" cy="1136508"/>
              </a:xfrm>
            </p:grpSpPr>
            <p:sp>
              <p:nvSpPr>
                <p:cNvPr id="179" name="TextBox 178"/>
                <p:cNvSpPr txBox="1"/>
                <p:nvPr/>
              </p:nvSpPr>
              <p:spPr>
                <a:xfrm>
                  <a:off x="-2519099" y="836265"/>
                  <a:ext cx="301209" cy="1135285"/>
                </a:xfrm>
                <a:prstGeom prst="rect">
                  <a:avLst/>
                </a:prstGeom>
                <a:noFill/>
                <a:ln>
                  <a:solidFill>
                    <a:schemeClr val="tx1"/>
                  </a:solidFill>
                  <a:prstDash val="solid"/>
                </a:ln>
              </p:spPr>
              <p:txBody>
                <a:bodyPr wrap="square" rtlCol="0">
                  <a:noAutofit/>
                </a:bodyPr>
                <a:lstStyle/>
                <a:p>
                  <a:pPr algn="ctr"/>
                  <a:endParaRPr lang="en-US" dirty="0"/>
                </a:p>
              </p:txBody>
            </p:sp>
            <p:sp>
              <p:nvSpPr>
                <p:cNvPr id="180" name="TextBox 179"/>
                <p:cNvSpPr txBox="1"/>
                <p:nvPr/>
              </p:nvSpPr>
              <p:spPr>
                <a:xfrm>
                  <a:off x="-2217890" y="836266"/>
                  <a:ext cx="301209" cy="1135285"/>
                </a:xfrm>
                <a:prstGeom prst="rect">
                  <a:avLst/>
                </a:prstGeom>
                <a:noFill/>
                <a:ln>
                  <a:solidFill>
                    <a:schemeClr val="tx1"/>
                  </a:solidFill>
                  <a:prstDash val="solid"/>
                </a:ln>
              </p:spPr>
              <p:txBody>
                <a:bodyPr wrap="square" rtlCol="0">
                  <a:noAutofit/>
                </a:bodyPr>
                <a:lstStyle/>
                <a:p>
                  <a:pPr algn="ctr"/>
                  <a:endParaRPr lang="en-US" dirty="0"/>
                </a:p>
              </p:txBody>
            </p:sp>
            <p:sp>
              <p:nvSpPr>
                <p:cNvPr id="181" name="TextBox 180"/>
                <p:cNvSpPr txBox="1"/>
                <p:nvPr/>
              </p:nvSpPr>
              <p:spPr>
                <a:xfrm>
                  <a:off x="-1914290" y="837486"/>
                  <a:ext cx="301209" cy="1135285"/>
                </a:xfrm>
                <a:prstGeom prst="rect">
                  <a:avLst/>
                </a:prstGeom>
                <a:noFill/>
                <a:ln>
                  <a:solidFill>
                    <a:schemeClr val="tx1"/>
                  </a:solidFill>
                  <a:prstDash val="solid"/>
                </a:ln>
              </p:spPr>
              <p:txBody>
                <a:bodyPr wrap="square" rtlCol="0">
                  <a:noAutofit/>
                </a:bodyPr>
                <a:lstStyle/>
                <a:p>
                  <a:pPr algn="ctr"/>
                  <a:endParaRPr lang="en-US" dirty="0"/>
                </a:p>
              </p:txBody>
            </p:sp>
            <p:sp>
              <p:nvSpPr>
                <p:cNvPr id="182" name="TextBox 181"/>
                <p:cNvSpPr txBox="1"/>
                <p:nvPr/>
              </p:nvSpPr>
              <p:spPr>
                <a:xfrm>
                  <a:off x="-1611282" y="837488"/>
                  <a:ext cx="301208" cy="1135285"/>
                </a:xfrm>
                <a:prstGeom prst="rect">
                  <a:avLst/>
                </a:prstGeom>
                <a:noFill/>
                <a:ln>
                  <a:solidFill>
                    <a:schemeClr val="tx1"/>
                  </a:solidFill>
                  <a:prstDash val="solid"/>
                </a:ln>
              </p:spPr>
              <p:txBody>
                <a:bodyPr wrap="square" rtlCol="0">
                  <a:noAutofit/>
                </a:bodyPr>
                <a:lstStyle/>
                <a:p>
                  <a:pPr algn="ctr"/>
                  <a:endParaRPr lang="en-US" dirty="0"/>
                </a:p>
              </p:txBody>
            </p:sp>
          </p:grpSp>
        </p:grpSp>
        <p:sp>
          <p:nvSpPr>
            <p:cNvPr id="172" name="TextBox 171"/>
            <p:cNvSpPr txBox="1"/>
            <p:nvPr/>
          </p:nvSpPr>
          <p:spPr>
            <a:xfrm>
              <a:off x="3880362" y="6102362"/>
              <a:ext cx="543946" cy="487419"/>
            </a:xfrm>
            <a:prstGeom prst="rect">
              <a:avLst/>
            </a:prstGeom>
            <a:solidFill>
              <a:srgbClr val="3366FF">
                <a:alpha val="50000"/>
              </a:srgbClr>
            </a:solidFill>
            <a:ln>
              <a:noFill/>
              <a:prstDash val="solid"/>
            </a:ln>
          </p:spPr>
          <p:txBody>
            <a:bodyPr wrap="square" rtlCol="0">
              <a:noAutofit/>
            </a:bodyPr>
            <a:lstStyle/>
            <a:p>
              <a:pPr algn="ctr"/>
              <a:endParaRPr lang="en-US" dirty="0"/>
            </a:p>
          </p:txBody>
        </p:sp>
        <p:sp>
          <p:nvSpPr>
            <p:cNvPr id="173" name="TextBox 172"/>
            <p:cNvSpPr txBox="1"/>
            <p:nvPr/>
          </p:nvSpPr>
          <p:spPr>
            <a:xfrm>
              <a:off x="3879187" y="5658399"/>
              <a:ext cx="545122" cy="443963"/>
            </a:xfrm>
            <a:prstGeom prst="rect">
              <a:avLst/>
            </a:prstGeom>
            <a:solidFill>
              <a:srgbClr val="3366FF">
                <a:alpha val="50000"/>
              </a:srgbClr>
            </a:solidFill>
            <a:ln>
              <a:noFill/>
              <a:prstDash val="solid"/>
            </a:ln>
          </p:spPr>
          <p:txBody>
            <a:bodyPr wrap="square" rtlCol="0">
              <a:noAutofit/>
            </a:bodyPr>
            <a:lstStyle/>
            <a:p>
              <a:pPr algn="ctr"/>
              <a:endParaRPr lang="en-US" dirty="0"/>
            </a:p>
          </p:txBody>
        </p:sp>
        <p:sp>
          <p:nvSpPr>
            <p:cNvPr id="175" name="TextBox 174"/>
            <p:cNvSpPr txBox="1"/>
            <p:nvPr/>
          </p:nvSpPr>
          <p:spPr>
            <a:xfrm>
              <a:off x="4413075" y="5670747"/>
              <a:ext cx="545122" cy="443963"/>
            </a:xfrm>
            <a:prstGeom prst="rect">
              <a:avLst/>
            </a:prstGeom>
            <a:solidFill>
              <a:srgbClr val="3366FF">
                <a:alpha val="50000"/>
              </a:srgbClr>
            </a:solidFill>
            <a:ln>
              <a:noFill/>
              <a:prstDash val="solid"/>
            </a:ln>
          </p:spPr>
          <p:txBody>
            <a:bodyPr wrap="square" rtlCol="0">
              <a:noAutofit/>
            </a:bodyPr>
            <a:lstStyle/>
            <a:p>
              <a:pPr algn="ctr"/>
              <a:endParaRPr lang="en-US" dirty="0"/>
            </a:p>
          </p:txBody>
        </p:sp>
        <p:sp>
          <p:nvSpPr>
            <p:cNvPr id="176" name="TextBox 175"/>
            <p:cNvSpPr txBox="1"/>
            <p:nvPr/>
          </p:nvSpPr>
          <p:spPr>
            <a:xfrm>
              <a:off x="4413075" y="6100223"/>
              <a:ext cx="545122" cy="489558"/>
            </a:xfrm>
            <a:prstGeom prst="rect">
              <a:avLst/>
            </a:prstGeom>
            <a:solidFill>
              <a:srgbClr val="3366FF">
                <a:alpha val="50000"/>
              </a:srgbClr>
            </a:solidFill>
            <a:ln>
              <a:noFill/>
              <a:prstDash val="solid"/>
            </a:ln>
          </p:spPr>
          <p:txBody>
            <a:bodyPr wrap="square" rtlCol="0">
              <a:noAutofit/>
            </a:bodyPr>
            <a:lstStyle/>
            <a:p>
              <a:pPr algn="ctr"/>
              <a:endParaRPr lang="en-US" dirty="0"/>
            </a:p>
          </p:txBody>
        </p:sp>
      </p:grpSp>
      <p:sp>
        <p:nvSpPr>
          <p:cNvPr id="188" name="TextBox 187"/>
          <p:cNvSpPr txBox="1"/>
          <p:nvPr/>
        </p:nvSpPr>
        <p:spPr>
          <a:xfrm>
            <a:off x="1067718" y="548680"/>
            <a:ext cx="3214489" cy="369332"/>
          </a:xfrm>
          <a:prstGeom prst="rect">
            <a:avLst/>
          </a:prstGeom>
          <a:noFill/>
        </p:spPr>
        <p:txBody>
          <a:bodyPr wrap="square" rtlCol="0">
            <a:spAutoFit/>
          </a:bodyPr>
          <a:lstStyle/>
          <a:p>
            <a:pPr algn="ctr"/>
            <a:r>
              <a:rPr lang="en-US" b="1" dirty="0" smtClean="0"/>
              <a:t>Hypothesis/Trial Methodology</a:t>
            </a:r>
            <a:endParaRPr lang="en-US" b="1" dirty="0"/>
          </a:p>
        </p:txBody>
      </p:sp>
      <p:grpSp>
        <p:nvGrpSpPr>
          <p:cNvPr id="189" name="Group 188"/>
          <p:cNvGrpSpPr/>
          <p:nvPr/>
        </p:nvGrpSpPr>
        <p:grpSpPr>
          <a:xfrm>
            <a:off x="4317984" y="530289"/>
            <a:ext cx="1094355" cy="931382"/>
            <a:chOff x="3879186" y="5658399"/>
            <a:chExt cx="1094355" cy="931382"/>
          </a:xfrm>
        </p:grpSpPr>
        <p:grpSp>
          <p:nvGrpSpPr>
            <p:cNvPr id="190" name="Group 189"/>
            <p:cNvGrpSpPr/>
            <p:nvPr/>
          </p:nvGrpSpPr>
          <p:grpSpPr>
            <a:xfrm>
              <a:off x="3879186" y="5658399"/>
              <a:ext cx="1094355" cy="931382"/>
              <a:chOff x="-2527003" y="836265"/>
              <a:chExt cx="1216926" cy="1136506"/>
            </a:xfrm>
          </p:grpSpPr>
          <p:grpSp>
            <p:nvGrpSpPr>
              <p:cNvPr id="195" name="Group 194"/>
              <p:cNvGrpSpPr/>
              <p:nvPr/>
            </p:nvGrpSpPr>
            <p:grpSpPr>
              <a:xfrm>
                <a:off x="-2519099" y="836265"/>
                <a:ext cx="1209022" cy="1136506"/>
                <a:chOff x="-2519099" y="836265"/>
                <a:chExt cx="1209022" cy="1136506"/>
              </a:xfrm>
            </p:grpSpPr>
            <p:sp>
              <p:nvSpPr>
                <p:cNvPr id="244" name="TextBox 243"/>
                <p:cNvSpPr txBox="1"/>
                <p:nvPr/>
              </p:nvSpPr>
              <p:spPr>
                <a:xfrm>
                  <a:off x="-2519099" y="836265"/>
                  <a:ext cx="301209" cy="1135285"/>
                </a:xfrm>
                <a:prstGeom prst="rect">
                  <a:avLst/>
                </a:prstGeom>
                <a:noFill/>
                <a:ln>
                  <a:solidFill>
                    <a:schemeClr val="tx1"/>
                  </a:solidFill>
                  <a:prstDash val="solid"/>
                </a:ln>
              </p:spPr>
              <p:txBody>
                <a:bodyPr wrap="square" rtlCol="0">
                  <a:noAutofit/>
                </a:bodyPr>
                <a:lstStyle/>
                <a:p>
                  <a:pPr algn="ctr"/>
                  <a:endParaRPr lang="en-US" dirty="0"/>
                </a:p>
              </p:txBody>
            </p:sp>
            <p:sp>
              <p:nvSpPr>
                <p:cNvPr id="245" name="TextBox 244"/>
                <p:cNvSpPr txBox="1"/>
                <p:nvPr/>
              </p:nvSpPr>
              <p:spPr>
                <a:xfrm>
                  <a:off x="-2217890" y="836266"/>
                  <a:ext cx="301209" cy="1135285"/>
                </a:xfrm>
                <a:prstGeom prst="rect">
                  <a:avLst/>
                </a:prstGeom>
                <a:noFill/>
                <a:ln>
                  <a:solidFill>
                    <a:schemeClr val="tx1"/>
                  </a:solidFill>
                  <a:prstDash val="solid"/>
                </a:ln>
              </p:spPr>
              <p:txBody>
                <a:bodyPr wrap="square" rtlCol="0">
                  <a:noAutofit/>
                </a:bodyPr>
                <a:lstStyle/>
                <a:p>
                  <a:pPr algn="ctr"/>
                  <a:endParaRPr lang="en-US" dirty="0"/>
                </a:p>
              </p:txBody>
            </p:sp>
            <p:sp>
              <p:nvSpPr>
                <p:cNvPr id="246" name="TextBox 245"/>
                <p:cNvSpPr txBox="1"/>
                <p:nvPr/>
              </p:nvSpPr>
              <p:spPr>
                <a:xfrm>
                  <a:off x="-1914290" y="837486"/>
                  <a:ext cx="301209" cy="1135285"/>
                </a:xfrm>
                <a:prstGeom prst="rect">
                  <a:avLst/>
                </a:prstGeom>
                <a:noFill/>
                <a:ln>
                  <a:solidFill>
                    <a:schemeClr val="tx1"/>
                  </a:solidFill>
                  <a:prstDash val="solid"/>
                </a:ln>
              </p:spPr>
              <p:txBody>
                <a:bodyPr wrap="square" rtlCol="0">
                  <a:noAutofit/>
                </a:bodyPr>
                <a:lstStyle/>
                <a:p>
                  <a:pPr algn="ctr"/>
                  <a:endParaRPr lang="en-US" dirty="0"/>
                </a:p>
              </p:txBody>
            </p:sp>
            <p:sp>
              <p:nvSpPr>
                <p:cNvPr id="247" name="TextBox 246"/>
                <p:cNvSpPr txBox="1"/>
                <p:nvPr/>
              </p:nvSpPr>
              <p:spPr>
                <a:xfrm>
                  <a:off x="-1611286" y="837486"/>
                  <a:ext cx="301209" cy="1135285"/>
                </a:xfrm>
                <a:prstGeom prst="rect">
                  <a:avLst/>
                </a:prstGeom>
                <a:noFill/>
                <a:ln>
                  <a:solidFill>
                    <a:schemeClr val="tx1"/>
                  </a:solidFill>
                  <a:prstDash val="solid"/>
                </a:ln>
              </p:spPr>
              <p:txBody>
                <a:bodyPr wrap="square" rtlCol="0">
                  <a:noAutofit/>
                </a:bodyPr>
                <a:lstStyle/>
                <a:p>
                  <a:pPr algn="ctr"/>
                  <a:endParaRPr lang="en-US" dirty="0"/>
                </a:p>
              </p:txBody>
            </p:sp>
          </p:grpSp>
          <p:grpSp>
            <p:nvGrpSpPr>
              <p:cNvPr id="196" name="Group 195"/>
              <p:cNvGrpSpPr/>
              <p:nvPr/>
            </p:nvGrpSpPr>
            <p:grpSpPr>
              <a:xfrm rot="16200000">
                <a:off x="-2480014" y="799591"/>
                <a:ext cx="1122948" cy="1216926"/>
                <a:chOff x="-2519099" y="836265"/>
                <a:chExt cx="1209025" cy="1136508"/>
              </a:xfrm>
            </p:grpSpPr>
            <p:sp>
              <p:nvSpPr>
                <p:cNvPr id="197" name="TextBox 196"/>
                <p:cNvSpPr txBox="1"/>
                <p:nvPr/>
              </p:nvSpPr>
              <p:spPr>
                <a:xfrm>
                  <a:off x="-2519099" y="836265"/>
                  <a:ext cx="301209" cy="1135285"/>
                </a:xfrm>
                <a:prstGeom prst="rect">
                  <a:avLst/>
                </a:prstGeom>
                <a:noFill/>
                <a:ln>
                  <a:solidFill>
                    <a:schemeClr val="tx1"/>
                  </a:solidFill>
                  <a:prstDash val="solid"/>
                </a:ln>
              </p:spPr>
              <p:txBody>
                <a:bodyPr wrap="square" rtlCol="0">
                  <a:noAutofit/>
                </a:bodyPr>
                <a:lstStyle/>
                <a:p>
                  <a:pPr algn="ctr"/>
                  <a:endParaRPr lang="en-US" dirty="0"/>
                </a:p>
              </p:txBody>
            </p:sp>
            <p:sp>
              <p:nvSpPr>
                <p:cNvPr id="199" name="TextBox 198"/>
                <p:cNvSpPr txBox="1"/>
                <p:nvPr/>
              </p:nvSpPr>
              <p:spPr>
                <a:xfrm>
                  <a:off x="-2217890" y="836266"/>
                  <a:ext cx="301209" cy="1135285"/>
                </a:xfrm>
                <a:prstGeom prst="rect">
                  <a:avLst/>
                </a:prstGeom>
                <a:noFill/>
                <a:ln>
                  <a:solidFill>
                    <a:schemeClr val="tx1"/>
                  </a:solidFill>
                  <a:prstDash val="solid"/>
                </a:ln>
              </p:spPr>
              <p:txBody>
                <a:bodyPr wrap="square" rtlCol="0">
                  <a:noAutofit/>
                </a:bodyPr>
                <a:lstStyle/>
                <a:p>
                  <a:pPr algn="ctr"/>
                  <a:endParaRPr lang="en-US" dirty="0"/>
                </a:p>
              </p:txBody>
            </p:sp>
            <p:sp>
              <p:nvSpPr>
                <p:cNvPr id="200" name="TextBox 199"/>
                <p:cNvSpPr txBox="1"/>
                <p:nvPr/>
              </p:nvSpPr>
              <p:spPr>
                <a:xfrm>
                  <a:off x="-1914290" y="837486"/>
                  <a:ext cx="301209" cy="1135285"/>
                </a:xfrm>
                <a:prstGeom prst="rect">
                  <a:avLst/>
                </a:prstGeom>
                <a:noFill/>
                <a:ln>
                  <a:solidFill>
                    <a:schemeClr val="tx1"/>
                  </a:solidFill>
                  <a:prstDash val="solid"/>
                </a:ln>
              </p:spPr>
              <p:txBody>
                <a:bodyPr wrap="square" rtlCol="0">
                  <a:noAutofit/>
                </a:bodyPr>
                <a:lstStyle/>
                <a:p>
                  <a:pPr algn="ctr"/>
                  <a:endParaRPr lang="en-US" dirty="0"/>
                </a:p>
              </p:txBody>
            </p:sp>
            <p:sp>
              <p:nvSpPr>
                <p:cNvPr id="243" name="TextBox 242"/>
                <p:cNvSpPr txBox="1"/>
                <p:nvPr/>
              </p:nvSpPr>
              <p:spPr>
                <a:xfrm>
                  <a:off x="-1611282" y="837488"/>
                  <a:ext cx="301208" cy="1135285"/>
                </a:xfrm>
                <a:prstGeom prst="rect">
                  <a:avLst/>
                </a:prstGeom>
                <a:noFill/>
                <a:ln>
                  <a:solidFill>
                    <a:schemeClr val="tx1"/>
                  </a:solidFill>
                  <a:prstDash val="solid"/>
                </a:ln>
              </p:spPr>
              <p:txBody>
                <a:bodyPr wrap="square" rtlCol="0">
                  <a:noAutofit/>
                </a:bodyPr>
                <a:lstStyle/>
                <a:p>
                  <a:pPr algn="ctr"/>
                  <a:endParaRPr lang="en-US" dirty="0"/>
                </a:p>
              </p:txBody>
            </p:sp>
          </p:grpSp>
        </p:grpSp>
        <p:sp>
          <p:nvSpPr>
            <p:cNvPr id="191" name="TextBox 190"/>
            <p:cNvSpPr txBox="1"/>
            <p:nvPr/>
          </p:nvSpPr>
          <p:spPr>
            <a:xfrm>
              <a:off x="3880362" y="6102362"/>
              <a:ext cx="543946" cy="487419"/>
            </a:xfrm>
            <a:prstGeom prst="rect">
              <a:avLst/>
            </a:prstGeom>
            <a:solidFill>
              <a:srgbClr val="FF0000">
                <a:alpha val="50000"/>
              </a:srgbClr>
            </a:solidFill>
            <a:ln>
              <a:noFill/>
              <a:prstDash val="solid"/>
            </a:ln>
          </p:spPr>
          <p:txBody>
            <a:bodyPr wrap="square" rtlCol="0">
              <a:noAutofit/>
            </a:bodyPr>
            <a:lstStyle/>
            <a:p>
              <a:pPr algn="ctr"/>
              <a:endParaRPr lang="en-US" dirty="0"/>
            </a:p>
          </p:txBody>
        </p:sp>
        <p:sp>
          <p:nvSpPr>
            <p:cNvPr id="192" name="TextBox 191"/>
            <p:cNvSpPr txBox="1"/>
            <p:nvPr/>
          </p:nvSpPr>
          <p:spPr>
            <a:xfrm>
              <a:off x="3879187" y="5658399"/>
              <a:ext cx="545122" cy="443963"/>
            </a:xfrm>
            <a:prstGeom prst="rect">
              <a:avLst/>
            </a:prstGeom>
            <a:solidFill>
              <a:srgbClr val="008000">
                <a:alpha val="50000"/>
              </a:srgbClr>
            </a:solidFill>
            <a:ln>
              <a:noFill/>
              <a:prstDash val="solid"/>
            </a:ln>
          </p:spPr>
          <p:txBody>
            <a:bodyPr wrap="square" rtlCol="0">
              <a:noAutofit/>
            </a:bodyPr>
            <a:lstStyle/>
            <a:p>
              <a:pPr algn="ctr"/>
              <a:endParaRPr lang="en-US" dirty="0"/>
            </a:p>
          </p:txBody>
        </p:sp>
        <p:sp>
          <p:nvSpPr>
            <p:cNvPr id="193" name="TextBox 192"/>
            <p:cNvSpPr txBox="1"/>
            <p:nvPr/>
          </p:nvSpPr>
          <p:spPr>
            <a:xfrm>
              <a:off x="4413075" y="5670747"/>
              <a:ext cx="545122" cy="443963"/>
            </a:xfrm>
            <a:prstGeom prst="rect">
              <a:avLst/>
            </a:prstGeom>
            <a:solidFill>
              <a:srgbClr val="FF6600">
                <a:alpha val="50000"/>
              </a:srgbClr>
            </a:solidFill>
            <a:ln>
              <a:noFill/>
              <a:prstDash val="solid"/>
            </a:ln>
          </p:spPr>
          <p:txBody>
            <a:bodyPr wrap="square" rtlCol="0">
              <a:noAutofit/>
            </a:bodyPr>
            <a:lstStyle/>
            <a:p>
              <a:pPr algn="ctr"/>
              <a:endParaRPr lang="en-US" dirty="0"/>
            </a:p>
          </p:txBody>
        </p:sp>
        <p:sp>
          <p:nvSpPr>
            <p:cNvPr id="194" name="TextBox 193"/>
            <p:cNvSpPr txBox="1"/>
            <p:nvPr/>
          </p:nvSpPr>
          <p:spPr>
            <a:xfrm>
              <a:off x="4413075" y="6100223"/>
              <a:ext cx="545122" cy="489558"/>
            </a:xfrm>
            <a:prstGeom prst="rect">
              <a:avLst/>
            </a:prstGeom>
            <a:solidFill>
              <a:srgbClr val="3366FF">
                <a:alpha val="50000"/>
              </a:srgbClr>
            </a:solidFill>
            <a:ln>
              <a:noFill/>
              <a:prstDash val="solid"/>
            </a:ln>
          </p:spPr>
          <p:txBody>
            <a:bodyPr wrap="square" rtlCol="0">
              <a:noAutofit/>
            </a:bodyPr>
            <a:lstStyle/>
            <a:p>
              <a:pPr algn="ctr"/>
              <a:endParaRPr lang="en-US" dirty="0"/>
            </a:p>
          </p:txBody>
        </p:sp>
      </p:grpSp>
      <p:sp>
        <p:nvSpPr>
          <p:cNvPr id="248" name="Down Arrow 247"/>
          <p:cNvSpPr/>
          <p:nvPr/>
        </p:nvSpPr>
        <p:spPr>
          <a:xfrm rot="2252063">
            <a:off x="4050051" y="1282800"/>
            <a:ext cx="478396" cy="576589"/>
          </a:xfrm>
          <a:prstGeom prst="downArrow">
            <a:avLst>
              <a:gd name="adj1" fmla="val 22113"/>
              <a:gd name="adj2" fmla="val 44992"/>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9" name="Down Arrow 248"/>
          <p:cNvSpPr/>
          <p:nvPr/>
        </p:nvSpPr>
        <p:spPr>
          <a:xfrm rot="4028519">
            <a:off x="3075833" y="434603"/>
            <a:ext cx="507099" cy="1886952"/>
          </a:xfrm>
          <a:prstGeom prst="downArrow">
            <a:avLst>
              <a:gd name="adj1" fmla="val 22113"/>
              <a:gd name="adj2" fmla="val 44992"/>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7" name="Down Arrow 266"/>
          <p:cNvSpPr/>
          <p:nvPr/>
        </p:nvSpPr>
        <p:spPr>
          <a:xfrm rot="17445095">
            <a:off x="6146028" y="401568"/>
            <a:ext cx="478396" cy="1694681"/>
          </a:xfrm>
          <a:prstGeom prst="downArrow">
            <a:avLst>
              <a:gd name="adj1" fmla="val 22113"/>
              <a:gd name="adj2" fmla="val 44992"/>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8" name="Down Arrow 267"/>
          <p:cNvSpPr/>
          <p:nvPr/>
        </p:nvSpPr>
        <p:spPr>
          <a:xfrm rot="18504035">
            <a:off x="5297295" y="1230934"/>
            <a:ext cx="552545" cy="632483"/>
          </a:xfrm>
          <a:prstGeom prst="downArrow">
            <a:avLst>
              <a:gd name="adj1" fmla="val 22113"/>
              <a:gd name="adj2" fmla="val 44992"/>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85" name="Group 284"/>
          <p:cNvGrpSpPr/>
          <p:nvPr/>
        </p:nvGrpSpPr>
        <p:grpSpPr>
          <a:xfrm>
            <a:off x="2344357" y="3961533"/>
            <a:ext cx="548592" cy="482549"/>
            <a:chOff x="3879186" y="5658399"/>
            <a:chExt cx="1094355" cy="931382"/>
          </a:xfrm>
        </p:grpSpPr>
        <p:grpSp>
          <p:nvGrpSpPr>
            <p:cNvPr id="286" name="Group 285"/>
            <p:cNvGrpSpPr/>
            <p:nvPr/>
          </p:nvGrpSpPr>
          <p:grpSpPr>
            <a:xfrm>
              <a:off x="3879186" y="5658399"/>
              <a:ext cx="1094355" cy="931382"/>
              <a:chOff x="-2527003" y="836265"/>
              <a:chExt cx="1216926" cy="1136506"/>
            </a:xfrm>
          </p:grpSpPr>
          <p:grpSp>
            <p:nvGrpSpPr>
              <p:cNvPr id="291" name="Group 290"/>
              <p:cNvGrpSpPr/>
              <p:nvPr/>
            </p:nvGrpSpPr>
            <p:grpSpPr>
              <a:xfrm>
                <a:off x="-2519099" y="836265"/>
                <a:ext cx="1209022" cy="1136506"/>
                <a:chOff x="-2519099" y="836265"/>
                <a:chExt cx="1209022" cy="1136506"/>
              </a:xfrm>
            </p:grpSpPr>
            <p:sp>
              <p:nvSpPr>
                <p:cNvPr id="297" name="TextBox 296"/>
                <p:cNvSpPr txBox="1"/>
                <p:nvPr/>
              </p:nvSpPr>
              <p:spPr>
                <a:xfrm>
                  <a:off x="-2519099" y="836265"/>
                  <a:ext cx="301209" cy="1135285"/>
                </a:xfrm>
                <a:prstGeom prst="rect">
                  <a:avLst/>
                </a:prstGeom>
                <a:noFill/>
                <a:ln>
                  <a:solidFill>
                    <a:schemeClr val="tx1"/>
                  </a:solidFill>
                  <a:prstDash val="solid"/>
                </a:ln>
              </p:spPr>
              <p:txBody>
                <a:bodyPr wrap="square" rtlCol="0">
                  <a:noAutofit/>
                </a:bodyPr>
                <a:lstStyle/>
                <a:p>
                  <a:pPr algn="ctr"/>
                  <a:endParaRPr lang="en-US" dirty="0"/>
                </a:p>
              </p:txBody>
            </p:sp>
            <p:sp>
              <p:nvSpPr>
                <p:cNvPr id="298" name="TextBox 297"/>
                <p:cNvSpPr txBox="1"/>
                <p:nvPr/>
              </p:nvSpPr>
              <p:spPr>
                <a:xfrm>
                  <a:off x="-2217890" y="836266"/>
                  <a:ext cx="301209" cy="1135285"/>
                </a:xfrm>
                <a:prstGeom prst="rect">
                  <a:avLst/>
                </a:prstGeom>
                <a:noFill/>
                <a:ln>
                  <a:solidFill>
                    <a:schemeClr val="tx1"/>
                  </a:solidFill>
                  <a:prstDash val="solid"/>
                </a:ln>
              </p:spPr>
              <p:txBody>
                <a:bodyPr wrap="square" rtlCol="0">
                  <a:noAutofit/>
                </a:bodyPr>
                <a:lstStyle/>
                <a:p>
                  <a:pPr algn="ctr"/>
                  <a:endParaRPr lang="en-US" dirty="0"/>
                </a:p>
              </p:txBody>
            </p:sp>
            <p:sp>
              <p:nvSpPr>
                <p:cNvPr id="299" name="TextBox 298"/>
                <p:cNvSpPr txBox="1"/>
                <p:nvPr/>
              </p:nvSpPr>
              <p:spPr>
                <a:xfrm>
                  <a:off x="-1914290" y="837486"/>
                  <a:ext cx="301209" cy="1135285"/>
                </a:xfrm>
                <a:prstGeom prst="rect">
                  <a:avLst/>
                </a:prstGeom>
                <a:noFill/>
                <a:ln>
                  <a:solidFill>
                    <a:schemeClr val="tx1"/>
                  </a:solidFill>
                  <a:prstDash val="solid"/>
                </a:ln>
              </p:spPr>
              <p:txBody>
                <a:bodyPr wrap="square" rtlCol="0">
                  <a:noAutofit/>
                </a:bodyPr>
                <a:lstStyle/>
                <a:p>
                  <a:pPr algn="ctr"/>
                  <a:endParaRPr lang="en-US" dirty="0"/>
                </a:p>
              </p:txBody>
            </p:sp>
            <p:sp>
              <p:nvSpPr>
                <p:cNvPr id="300" name="TextBox 299"/>
                <p:cNvSpPr txBox="1"/>
                <p:nvPr/>
              </p:nvSpPr>
              <p:spPr>
                <a:xfrm>
                  <a:off x="-1611286" y="837486"/>
                  <a:ext cx="301209" cy="1135285"/>
                </a:xfrm>
                <a:prstGeom prst="rect">
                  <a:avLst/>
                </a:prstGeom>
                <a:noFill/>
                <a:ln>
                  <a:solidFill>
                    <a:schemeClr val="tx1"/>
                  </a:solidFill>
                  <a:prstDash val="solid"/>
                </a:ln>
              </p:spPr>
              <p:txBody>
                <a:bodyPr wrap="square" rtlCol="0">
                  <a:noAutofit/>
                </a:bodyPr>
                <a:lstStyle/>
                <a:p>
                  <a:pPr algn="ctr"/>
                  <a:endParaRPr lang="en-US" dirty="0"/>
                </a:p>
              </p:txBody>
            </p:sp>
          </p:grpSp>
          <p:grpSp>
            <p:nvGrpSpPr>
              <p:cNvPr id="292" name="Group 291"/>
              <p:cNvGrpSpPr/>
              <p:nvPr/>
            </p:nvGrpSpPr>
            <p:grpSpPr>
              <a:xfrm rot="16200000">
                <a:off x="-2480014" y="799591"/>
                <a:ext cx="1122948" cy="1216926"/>
                <a:chOff x="-2519099" y="836265"/>
                <a:chExt cx="1209025" cy="1136508"/>
              </a:xfrm>
            </p:grpSpPr>
            <p:sp>
              <p:nvSpPr>
                <p:cNvPr id="293" name="TextBox 292"/>
                <p:cNvSpPr txBox="1"/>
                <p:nvPr/>
              </p:nvSpPr>
              <p:spPr>
                <a:xfrm>
                  <a:off x="-2519099" y="836265"/>
                  <a:ext cx="301209" cy="1135285"/>
                </a:xfrm>
                <a:prstGeom prst="rect">
                  <a:avLst/>
                </a:prstGeom>
                <a:noFill/>
                <a:ln>
                  <a:solidFill>
                    <a:schemeClr val="tx1"/>
                  </a:solidFill>
                  <a:prstDash val="solid"/>
                </a:ln>
              </p:spPr>
              <p:txBody>
                <a:bodyPr wrap="square" rtlCol="0">
                  <a:noAutofit/>
                </a:bodyPr>
                <a:lstStyle/>
                <a:p>
                  <a:pPr algn="ctr"/>
                  <a:endParaRPr lang="en-US" dirty="0"/>
                </a:p>
              </p:txBody>
            </p:sp>
            <p:sp>
              <p:nvSpPr>
                <p:cNvPr id="294" name="TextBox 293"/>
                <p:cNvSpPr txBox="1"/>
                <p:nvPr/>
              </p:nvSpPr>
              <p:spPr>
                <a:xfrm>
                  <a:off x="-2217890" y="836266"/>
                  <a:ext cx="301209" cy="1135285"/>
                </a:xfrm>
                <a:prstGeom prst="rect">
                  <a:avLst/>
                </a:prstGeom>
                <a:noFill/>
                <a:ln>
                  <a:solidFill>
                    <a:schemeClr val="tx1"/>
                  </a:solidFill>
                  <a:prstDash val="solid"/>
                </a:ln>
              </p:spPr>
              <p:txBody>
                <a:bodyPr wrap="square" rtlCol="0">
                  <a:noAutofit/>
                </a:bodyPr>
                <a:lstStyle/>
                <a:p>
                  <a:pPr algn="ctr"/>
                  <a:endParaRPr lang="en-US" dirty="0"/>
                </a:p>
              </p:txBody>
            </p:sp>
            <p:sp>
              <p:nvSpPr>
                <p:cNvPr id="295" name="TextBox 294"/>
                <p:cNvSpPr txBox="1"/>
                <p:nvPr/>
              </p:nvSpPr>
              <p:spPr>
                <a:xfrm>
                  <a:off x="-1914290" y="837486"/>
                  <a:ext cx="301209" cy="1135285"/>
                </a:xfrm>
                <a:prstGeom prst="rect">
                  <a:avLst/>
                </a:prstGeom>
                <a:noFill/>
                <a:ln>
                  <a:solidFill>
                    <a:schemeClr val="tx1"/>
                  </a:solidFill>
                  <a:prstDash val="solid"/>
                </a:ln>
              </p:spPr>
              <p:txBody>
                <a:bodyPr wrap="square" rtlCol="0">
                  <a:noAutofit/>
                </a:bodyPr>
                <a:lstStyle/>
                <a:p>
                  <a:pPr algn="ctr"/>
                  <a:endParaRPr lang="en-US" dirty="0"/>
                </a:p>
              </p:txBody>
            </p:sp>
            <p:sp>
              <p:nvSpPr>
                <p:cNvPr id="296" name="TextBox 295"/>
                <p:cNvSpPr txBox="1"/>
                <p:nvPr/>
              </p:nvSpPr>
              <p:spPr>
                <a:xfrm>
                  <a:off x="-1611282" y="837488"/>
                  <a:ext cx="301208" cy="1135285"/>
                </a:xfrm>
                <a:prstGeom prst="rect">
                  <a:avLst/>
                </a:prstGeom>
                <a:noFill/>
                <a:ln>
                  <a:solidFill>
                    <a:schemeClr val="tx1"/>
                  </a:solidFill>
                  <a:prstDash val="solid"/>
                </a:ln>
              </p:spPr>
              <p:txBody>
                <a:bodyPr wrap="square" rtlCol="0">
                  <a:noAutofit/>
                </a:bodyPr>
                <a:lstStyle/>
                <a:p>
                  <a:pPr algn="ctr"/>
                  <a:endParaRPr lang="en-US" dirty="0"/>
                </a:p>
              </p:txBody>
            </p:sp>
          </p:grpSp>
        </p:grpSp>
        <p:sp>
          <p:nvSpPr>
            <p:cNvPr id="287" name="TextBox 286"/>
            <p:cNvSpPr txBox="1"/>
            <p:nvPr/>
          </p:nvSpPr>
          <p:spPr>
            <a:xfrm>
              <a:off x="3880362" y="6102362"/>
              <a:ext cx="543946" cy="487419"/>
            </a:xfrm>
            <a:prstGeom prst="rect">
              <a:avLst/>
            </a:prstGeom>
            <a:solidFill>
              <a:srgbClr val="3366FF">
                <a:alpha val="50000"/>
              </a:srgbClr>
            </a:solidFill>
            <a:ln>
              <a:noFill/>
              <a:prstDash val="solid"/>
            </a:ln>
          </p:spPr>
          <p:txBody>
            <a:bodyPr wrap="square" rtlCol="0">
              <a:noAutofit/>
            </a:bodyPr>
            <a:lstStyle/>
            <a:p>
              <a:pPr algn="ctr"/>
              <a:endParaRPr lang="en-US" dirty="0"/>
            </a:p>
          </p:txBody>
        </p:sp>
        <p:sp>
          <p:nvSpPr>
            <p:cNvPr id="288" name="TextBox 287"/>
            <p:cNvSpPr txBox="1"/>
            <p:nvPr/>
          </p:nvSpPr>
          <p:spPr>
            <a:xfrm>
              <a:off x="3879187" y="5658399"/>
              <a:ext cx="545122" cy="443963"/>
            </a:xfrm>
            <a:prstGeom prst="rect">
              <a:avLst/>
            </a:prstGeom>
            <a:solidFill>
              <a:srgbClr val="3366FF">
                <a:alpha val="50000"/>
              </a:srgbClr>
            </a:solidFill>
            <a:ln>
              <a:noFill/>
              <a:prstDash val="solid"/>
            </a:ln>
          </p:spPr>
          <p:txBody>
            <a:bodyPr wrap="square" rtlCol="0">
              <a:noAutofit/>
            </a:bodyPr>
            <a:lstStyle/>
            <a:p>
              <a:pPr algn="ctr"/>
              <a:endParaRPr lang="en-US" dirty="0"/>
            </a:p>
          </p:txBody>
        </p:sp>
        <p:sp>
          <p:nvSpPr>
            <p:cNvPr id="289" name="TextBox 288"/>
            <p:cNvSpPr txBox="1"/>
            <p:nvPr/>
          </p:nvSpPr>
          <p:spPr>
            <a:xfrm>
              <a:off x="4413075" y="5670747"/>
              <a:ext cx="545122" cy="443963"/>
            </a:xfrm>
            <a:prstGeom prst="rect">
              <a:avLst/>
            </a:prstGeom>
            <a:solidFill>
              <a:srgbClr val="3366FF">
                <a:alpha val="50000"/>
              </a:srgbClr>
            </a:solidFill>
            <a:ln>
              <a:noFill/>
              <a:prstDash val="solid"/>
            </a:ln>
          </p:spPr>
          <p:txBody>
            <a:bodyPr wrap="square" rtlCol="0">
              <a:noAutofit/>
            </a:bodyPr>
            <a:lstStyle/>
            <a:p>
              <a:pPr algn="ctr"/>
              <a:endParaRPr lang="en-US" dirty="0"/>
            </a:p>
          </p:txBody>
        </p:sp>
        <p:sp>
          <p:nvSpPr>
            <p:cNvPr id="290" name="TextBox 289"/>
            <p:cNvSpPr txBox="1"/>
            <p:nvPr/>
          </p:nvSpPr>
          <p:spPr>
            <a:xfrm>
              <a:off x="4413075" y="6100223"/>
              <a:ext cx="545122" cy="489558"/>
            </a:xfrm>
            <a:prstGeom prst="rect">
              <a:avLst/>
            </a:prstGeom>
            <a:solidFill>
              <a:srgbClr val="3366FF">
                <a:alpha val="50000"/>
              </a:srgbClr>
            </a:solidFill>
            <a:ln>
              <a:noFill/>
              <a:prstDash val="solid"/>
            </a:ln>
          </p:spPr>
          <p:txBody>
            <a:bodyPr wrap="square" rtlCol="0">
              <a:noAutofit/>
            </a:bodyPr>
            <a:lstStyle/>
            <a:p>
              <a:pPr algn="ctr"/>
              <a:endParaRPr lang="en-US" dirty="0"/>
            </a:p>
          </p:txBody>
        </p:sp>
      </p:grpSp>
      <p:grpSp>
        <p:nvGrpSpPr>
          <p:cNvPr id="301" name="Group 300"/>
          <p:cNvGrpSpPr/>
          <p:nvPr/>
        </p:nvGrpSpPr>
        <p:grpSpPr>
          <a:xfrm>
            <a:off x="3907773" y="3934580"/>
            <a:ext cx="548592" cy="482549"/>
            <a:chOff x="3879186" y="5658399"/>
            <a:chExt cx="1094355" cy="931382"/>
          </a:xfrm>
        </p:grpSpPr>
        <p:grpSp>
          <p:nvGrpSpPr>
            <p:cNvPr id="302" name="Group 301"/>
            <p:cNvGrpSpPr/>
            <p:nvPr/>
          </p:nvGrpSpPr>
          <p:grpSpPr>
            <a:xfrm>
              <a:off x="3879186" y="5658399"/>
              <a:ext cx="1094355" cy="931382"/>
              <a:chOff x="-2527003" y="836265"/>
              <a:chExt cx="1216926" cy="1136506"/>
            </a:xfrm>
          </p:grpSpPr>
          <p:grpSp>
            <p:nvGrpSpPr>
              <p:cNvPr id="307" name="Group 306"/>
              <p:cNvGrpSpPr/>
              <p:nvPr/>
            </p:nvGrpSpPr>
            <p:grpSpPr>
              <a:xfrm>
                <a:off x="-2519099" y="836265"/>
                <a:ext cx="1209022" cy="1136506"/>
                <a:chOff x="-2519099" y="836265"/>
                <a:chExt cx="1209022" cy="1136506"/>
              </a:xfrm>
            </p:grpSpPr>
            <p:sp>
              <p:nvSpPr>
                <p:cNvPr id="313" name="TextBox 312"/>
                <p:cNvSpPr txBox="1"/>
                <p:nvPr/>
              </p:nvSpPr>
              <p:spPr>
                <a:xfrm>
                  <a:off x="-2519099" y="836265"/>
                  <a:ext cx="301209" cy="1135285"/>
                </a:xfrm>
                <a:prstGeom prst="rect">
                  <a:avLst/>
                </a:prstGeom>
                <a:noFill/>
                <a:ln>
                  <a:solidFill>
                    <a:schemeClr val="tx1"/>
                  </a:solidFill>
                  <a:prstDash val="solid"/>
                </a:ln>
              </p:spPr>
              <p:txBody>
                <a:bodyPr wrap="square" rtlCol="0">
                  <a:noAutofit/>
                </a:bodyPr>
                <a:lstStyle/>
                <a:p>
                  <a:pPr algn="ctr"/>
                  <a:endParaRPr lang="en-US" dirty="0"/>
                </a:p>
              </p:txBody>
            </p:sp>
            <p:sp>
              <p:nvSpPr>
                <p:cNvPr id="314" name="TextBox 313"/>
                <p:cNvSpPr txBox="1"/>
                <p:nvPr/>
              </p:nvSpPr>
              <p:spPr>
                <a:xfrm>
                  <a:off x="-2217890" y="836266"/>
                  <a:ext cx="301209" cy="1135285"/>
                </a:xfrm>
                <a:prstGeom prst="rect">
                  <a:avLst/>
                </a:prstGeom>
                <a:noFill/>
                <a:ln>
                  <a:solidFill>
                    <a:schemeClr val="tx1"/>
                  </a:solidFill>
                  <a:prstDash val="solid"/>
                </a:ln>
              </p:spPr>
              <p:txBody>
                <a:bodyPr wrap="square" rtlCol="0">
                  <a:noAutofit/>
                </a:bodyPr>
                <a:lstStyle/>
                <a:p>
                  <a:pPr algn="ctr"/>
                  <a:endParaRPr lang="en-US" dirty="0"/>
                </a:p>
              </p:txBody>
            </p:sp>
            <p:sp>
              <p:nvSpPr>
                <p:cNvPr id="315" name="TextBox 314"/>
                <p:cNvSpPr txBox="1"/>
                <p:nvPr/>
              </p:nvSpPr>
              <p:spPr>
                <a:xfrm>
                  <a:off x="-1914290" y="837486"/>
                  <a:ext cx="301209" cy="1135285"/>
                </a:xfrm>
                <a:prstGeom prst="rect">
                  <a:avLst/>
                </a:prstGeom>
                <a:noFill/>
                <a:ln>
                  <a:solidFill>
                    <a:schemeClr val="tx1"/>
                  </a:solidFill>
                  <a:prstDash val="solid"/>
                </a:ln>
              </p:spPr>
              <p:txBody>
                <a:bodyPr wrap="square" rtlCol="0">
                  <a:noAutofit/>
                </a:bodyPr>
                <a:lstStyle/>
                <a:p>
                  <a:pPr algn="ctr"/>
                  <a:endParaRPr lang="en-US" dirty="0"/>
                </a:p>
              </p:txBody>
            </p:sp>
            <p:sp>
              <p:nvSpPr>
                <p:cNvPr id="316" name="TextBox 315"/>
                <p:cNvSpPr txBox="1"/>
                <p:nvPr/>
              </p:nvSpPr>
              <p:spPr>
                <a:xfrm>
                  <a:off x="-1611286" y="837486"/>
                  <a:ext cx="301209" cy="1135285"/>
                </a:xfrm>
                <a:prstGeom prst="rect">
                  <a:avLst/>
                </a:prstGeom>
                <a:noFill/>
                <a:ln>
                  <a:solidFill>
                    <a:schemeClr val="tx1"/>
                  </a:solidFill>
                  <a:prstDash val="solid"/>
                </a:ln>
              </p:spPr>
              <p:txBody>
                <a:bodyPr wrap="square" rtlCol="0">
                  <a:noAutofit/>
                </a:bodyPr>
                <a:lstStyle/>
                <a:p>
                  <a:pPr algn="ctr"/>
                  <a:endParaRPr lang="en-US" dirty="0"/>
                </a:p>
              </p:txBody>
            </p:sp>
          </p:grpSp>
          <p:grpSp>
            <p:nvGrpSpPr>
              <p:cNvPr id="308" name="Group 307"/>
              <p:cNvGrpSpPr/>
              <p:nvPr/>
            </p:nvGrpSpPr>
            <p:grpSpPr>
              <a:xfrm rot="16200000">
                <a:off x="-2480014" y="799591"/>
                <a:ext cx="1122948" cy="1216926"/>
                <a:chOff x="-2519099" y="836265"/>
                <a:chExt cx="1209025" cy="1136508"/>
              </a:xfrm>
            </p:grpSpPr>
            <p:sp>
              <p:nvSpPr>
                <p:cNvPr id="309" name="TextBox 308"/>
                <p:cNvSpPr txBox="1"/>
                <p:nvPr/>
              </p:nvSpPr>
              <p:spPr>
                <a:xfrm>
                  <a:off x="-2519099" y="836265"/>
                  <a:ext cx="301209" cy="1135285"/>
                </a:xfrm>
                <a:prstGeom prst="rect">
                  <a:avLst/>
                </a:prstGeom>
                <a:noFill/>
                <a:ln>
                  <a:solidFill>
                    <a:schemeClr val="tx1"/>
                  </a:solidFill>
                  <a:prstDash val="solid"/>
                </a:ln>
              </p:spPr>
              <p:txBody>
                <a:bodyPr wrap="square" rtlCol="0">
                  <a:noAutofit/>
                </a:bodyPr>
                <a:lstStyle/>
                <a:p>
                  <a:pPr algn="ctr"/>
                  <a:endParaRPr lang="en-US" dirty="0"/>
                </a:p>
              </p:txBody>
            </p:sp>
            <p:sp>
              <p:nvSpPr>
                <p:cNvPr id="310" name="TextBox 309"/>
                <p:cNvSpPr txBox="1"/>
                <p:nvPr/>
              </p:nvSpPr>
              <p:spPr>
                <a:xfrm>
                  <a:off x="-2217890" y="836266"/>
                  <a:ext cx="301209" cy="1135285"/>
                </a:xfrm>
                <a:prstGeom prst="rect">
                  <a:avLst/>
                </a:prstGeom>
                <a:noFill/>
                <a:ln>
                  <a:solidFill>
                    <a:schemeClr val="tx1"/>
                  </a:solidFill>
                  <a:prstDash val="solid"/>
                </a:ln>
              </p:spPr>
              <p:txBody>
                <a:bodyPr wrap="square" rtlCol="0">
                  <a:noAutofit/>
                </a:bodyPr>
                <a:lstStyle/>
                <a:p>
                  <a:pPr algn="ctr"/>
                  <a:endParaRPr lang="en-US" dirty="0"/>
                </a:p>
              </p:txBody>
            </p:sp>
            <p:sp>
              <p:nvSpPr>
                <p:cNvPr id="311" name="TextBox 310"/>
                <p:cNvSpPr txBox="1"/>
                <p:nvPr/>
              </p:nvSpPr>
              <p:spPr>
                <a:xfrm>
                  <a:off x="-1914290" y="837486"/>
                  <a:ext cx="301209" cy="1135285"/>
                </a:xfrm>
                <a:prstGeom prst="rect">
                  <a:avLst/>
                </a:prstGeom>
                <a:noFill/>
                <a:ln>
                  <a:solidFill>
                    <a:schemeClr val="tx1"/>
                  </a:solidFill>
                  <a:prstDash val="solid"/>
                </a:ln>
              </p:spPr>
              <p:txBody>
                <a:bodyPr wrap="square" rtlCol="0">
                  <a:noAutofit/>
                </a:bodyPr>
                <a:lstStyle/>
                <a:p>
                  <a:pPr algn="ctr"/>
                  <a:endParaRPr lang="en-US" dirty="0"/>
                </a:p>
              </p:txBody>
            </p:sp>
            <p:sp>
              <p:nvSpPr>
                <p:cNvPr id="312" name="TextBox 311"/>
                <p:cNvSpPr txBox="1"/>
                <p:nvPr/>
              </p:nvSpPr>
              <p:spPr>
                <a:xfrm>
                  <a:off x="-1611282" y="837488"/>
                  <a:ext cx="301208" cy="1135285"/>
                </a:xfrm>
                <a:prstGeom prst="rect">
                  <a:avLst/>
                </a:prstGeom>
                <a:noFill/>
                <a:ln>
                  <a:solidFill>
                    <a:schemeClr val="tx1"/>
                  </a:solidFill>
                  <a:prstDash val="solid"/>
                </a:ln>
              </p:spPr>
              <p:txBody>
                <a:bodyPr wrap="square" rtlCol="0">
                  <a:noAutofit/>
                </a:bodyPr>
                <a:lstStyle/>
                <a:p>
                  <a:pPr algn="ctr"/>
                  <a:endParaRPr lang="en-US" dirty="0"/>
                </a:p>
              </p:txBody>
            </p:sp>
          </p:grpSp>
        </p:grpSp>
        <p:sp>
          <p:nvSpPr>
            <p:cNvPr id="303" name="TextBox 302"/>
            <p:cNvSpPr txBox="1"/>
            <p:nvPr/>
          </p:nvSpPr>
          <p:spPr>
            <a:xfrm>
              <a:off x="3880362" y="6102362"/>
              <a:ext cx="543946" cy="487419"/>
            </a:xfrm>
            <a:prstGeom prst="rect">
              <a:avLst/>
            </a:prstGeom>
            <a:solidFill>
              <a:srgbClr val="3366FF">
                <a:alpha val="50000"/>
              </a:srgbClr>
            </a:solidFill>
            <a:ln>
              <a:noFill/>
              <a:prstDash val="solid"/>
            </a:ln>
          </p:spPr>
          <p:txBody>
            <a:bodyPr wrap="square" rtlCol="0">
              <a:noAutofit/>
            </a:bodyPr>
            <a:lstStyle/>
            <a:p>
              <a:pPr algn="ctr"/>
              <a:endParaRPr lang="en-US" dirty="0"/>
            </a:p>
          </p:txBody>
        </p:sp>
        <p:sp>
          <p:nvSpPr>
            <p:cNvPr id="304" name="TextBox 303"/>
            <p:cNvSpPr txBox="1"/>
            <p:nvPr/>
          </p:nvSpPr>
          <p:spPr>
            <a:xfrm>
              <a:off x="3879187" y="5658399"/>
              <a:ext cx="545122" cy="443963"/>
            </a:xfrm>
            <a:prstGeom prst="rect">
              <a:avLst/>
            </a:prstGeom>
            <a:solidFill>
              <a:srgbClr val="3366FF">
                <a:alpha val="50000"/>
              </a:srgbClr>
            </a:solidFill>
            <a:ln>
              <a:noFill/>
              <a:prstDash val="solid"/>
            </a:ln>
          </p:spPr>
          <p:txBody>
            <a:bodyPr wrap="square" rtlCol="0">
              <a:noAutofit/>
            </a:bodyPr>
            <a:lstStyle/>
            <a:p>
              <a:pPr algn="ctr"/>
              <a:endParaRPr lang="en-US" dirty="0"/>
            </a:p>
          </p:txBody>
        </p:sp>
        <p:sp>
          <p:nvSpPr>
            <p:cNvPr id="305" name="TextBox 304"/>
            <p:cNvSpPr txBox="1"/>
            <p:nvPr/>
          </p:nvSpPr>
          <p:spPr>
            <a:xfrm>
              <a:off x="4413075" y="5670747"/>
              <a:ext cx="545122" cy="443963"/>
            </a:xfrm>
            <a:prstGeom prst="rect">
              <a:avLst/>
            </a:prstGeom>
            <a:solidFill>
              <a:srgbClr val="3366FF">
                <a:alpha val="50000"/>
              </a:srgbClr>
            </a:solidFill>
            <a:ln>
              <a:noFill/>
              <a:prstDash val="solid"/>
            </a:ln>
          </p:spPr>
          <p:txBody>
            <a:bodyPr wrap="square" rtlCol="0">
              <a:noAutofit/>
            </a:bodyPr>
            <a:lstStyle/>
            <a:p>
              <a:pPr algn="ctr"/>
              <a:endParaRPr lang="en-US" dirty="0"/>
            </a:p>
          </p:txBody>
        </p:sp>
        <p:sp>
          <p:nvSpPr>
            <p:cNvPr id="306" name="TextBox 305"/>
            <p:cNvSpPr txBox="1"/>
            <p:nvPr/>
          </p:nvSpPr>
          <p:spPr>
            <a:xfrm>
              <a:off x="4413075" y="6100223"/>
              <a:ext cx="545122" cy="489558"/>
            </a:xfrm>
            <a:prstGeom prst="rect">
              <a:avLst/>
            </a:prstGeom>
            <a:solidFill>
              <a:srgbClr val="3366FF">
                <a:alpha val="50000"/>
              </a:srgbClr>
            </a:solidFill>
            <a:ln>
              <a:noFill/>
              <a:prstDash val="solid"/>
            </a:ln>
          </p:spPr>
          <p:txBody>
            <a:bodyPr wrap="square" rtlCol="0">
              <a:noAutofit/>
            </a:bodyPr>
            <a:lstStyle/>
            <a:p>
              <a:pPr algn="ctr"/>
              <a:endParaRPr lang="en-US" dirty="0"/>
            </a:p>
          </p:txBody>
        </p:sp>
      </p:grpSp>
      <p:grpSp>
        <p:nvGrpSpPr>
          <p:cNvPr id="317" name="Group 316"/>
          <p:cNvGrpSpPr/>
          <p:nvPr/>
        </p:nvGrpSpPr>
        <p:grpSpPr>
          <a:xfrm>
            <a:off x="6102453" y="3864078"/>
            <a:ext cx="548592" cy="482549"/>
            <a:chOff x="3879186" y="5658399"/>
            <a:chExt cx="1094355" cy="931382"/>
          </a:xfrm>
        </p:grpSpPr>
        <p:grpSp>
          <p:nvGrpSpPr>
            <p:cNvPr id="318" name="Group 317"/>
            <p:cNvGrpSpPr/>
            <p:nvPr/>
          </p:nvGrpSpPr>
          <p:grpSpPr>
            <a:xfrm>
              <a:off x="3879186" y="5658399"/>
              <a:ext cx="1094355" cy="931382"/>
              <a:chOff x="-2527003" y="836265"/>
              <a:chExt cx="1216926" cy="1136506"/>
            </a:xfrm>
          </p:grpSpPr>
          <p:grpSp>
            <p:nvGrpSpPr>
              <p:cNvPr id="323" name="Group 322"/>
              <p:cNvGrpSpPr/>
              <p:nvPr/>
            </p:nvGrpSpPr>
            <p:grpSpPr>
              <a:xfrm>
                <a:off x="-2519099" y="836265"/>
                <a:ext cx="1209022" cy="1136506"/>
                <a:chOff x="-2519099" y="836265"/>
                <a:chExt cx="1209022" cy="1136506"/>
              </a:xfrm>
            </p:grpSpPr>
            <p:sp>
              <p:nvSpPr>
                <p:cNvPr id="329" name="TextBox 328"/>
                <p:cNvSpPr txBox="1"/>
                <p:nvPr/>
              </p:nvSpPr>
              <p:spPr>
                <a:xfrm>
                  <a:off x="-2519099" y="836265"/>
                  <a:ext cx="301209" cy="1135285"/>
                </a:xfrm>
                <a:prstGeom prst="rect">
                  <a:avLst/>
                </a:prstGeom>
                <a:noFill/>
                <a:ln>
                  <a:solidFill>
                    <a:schemeClr val="tx1"/>
                  </a:solidFill>
                  <a:prstDash val="solid"/>
                </a:ln>
              </p:spPr>
              <p:txBody>
                <a:bodyPr wrap="square" rtlCol="0">
                  <a:noAutofit/>
                </a:bodyPr>
                <a:lstStyle/>
                <a:p>
                  <a:pPr algn="ctr"/>
                  <a:endParaRPr lang="en-US" dirty="0"/>
                </a:p>
              </p:txBody>
            </p:sp>
            <p:sp>
              <p:nvSpPr>
                <p:cNvPr id="330" name="TextBox 329"/>
                <p:cNvSpPr txBox="1"/>
                <p:nvPr/>
              </p:nvSpPr>
              <p:spPr>
                <a:xfrm>
                  <a:off x="-2217890" y="836266"/>
                  <a:ext cx="301209" cy="1135285"/>
                </a:xfrm>
                <a:prstGeom prst="rect">
                  <a:avLst/>
                </a:prstGeom>
                <a:noFill/>
                <a:ln>
                  <a:solidFill>
                    <a:schemeClr val="tx1"/>
                  </a:solidFill>
                  <a:prstDash val="solid"/>
                </a:ln>
              </p:spPr>
              <p:txBody>
                <a:bodyPr wrap="square" rtlCol="0">
                  <a:noAutofit/>
                </a:bodyPr>
                <a:lstStyle/>
                <a:p>
                  <a:pPr algn="ctr"/>
                  <a:endParaRPr lang="en-US" dirty="0"/>
                </a:p>
              </p:txBody>
            </p:sp>
            <p:sp>
              <p:nvSpPr>
                <p:cNvPr id="331" name="TextBox 330"/>
                <p:cNvSpPr txBox="1"/>
                <p:nvPr/>
              </p:nvSpPr>
              <p:spPr>
                <a:xfrm>
                  <a:off x="-1914290" y="837486"/>
                  <a:ext cx="301209" cy="1135285"/>
                </a:xfrm>
                <a:prstGeom prst="rect">
                  <a:avLst/>
                </a:prstGeom>
                <a:noFill/>
                <a:ln>
                  <a:solidFill>
                    <a:schemeClr val="tx1"/>
                  </a:solidFill>
                  <a:prstDash val="solid"/>
                </a:ln>
              </p:spPr>
              <p:txBody>
                <a:bodyPr wrap="square" rtlCol="0">
                  <a:noAutofit/>
                </a:bodyPr>
                <a:lstStyle/>
                <a:p>
                  <a:pPr algn="ctr"/>
                  <a:endParaRPr lang="en-US" dirty="0"/>
                </a:p>
              </p:txBody>
            </p:sp>
            <p:sp>
              <p:nvSpPr>
                <p:cNvPr id="332" name="TextBox 331"/>
                <p:cNvSpPr txBox="1"/>
                <p:nvPr/>
              </p:nvSpPr>
              <p:spPr>
                <a:xfrm>
                  <a:off x="-1611286" y="837486"/>
                  <a:ext cx="301209" cy="1135285"/>
                </a:xfrm>
                <a:prstGeom prst="rect">
                  <a:avLst/>
                </a:prstGeom>
                <a:noFill/>
                <a:ln>
                  <a:solidFill>
                    <a:schemeClr val="tx1"/>
                  </a:solidFill>
                  <a:prstDash val="solid"/>
                </a:ln>
              </p:spPr>
              <p:txBody>
                <a:bodyPr wrap="square" rtlCol="0">
                  <a:noAutofit/>
                </a:bodyPr>
                <a:lstStyle/>
                <a:p>
                  <a:pPr algn="ctr"/>
                  <a:endParaRPr lang="en-US" dirty="0"/>
                </a:p>
              </p:txBody>
            </p:sp>
          </p:grpSp>
          <p:grpSp>
            <p:nvGrpSpPr>
              <p:cNvPr id="324" name="Group 323"/>
              <p:cNvGrpSpPr/>
              <p:nvPr/>
            </p:nvGrpSpPr>
            <p:grpSpPr>
              <a:xfrm rot="16200000">
                <a:off x="-2480014" y="799591"/>
                <a:ext cx="1122948" cy="1216926"/>
                <a:chOff x="-2519099" y="836265"/>
                <a:chExt cx="1209025" cy="1136508"/>
              </a:xfrm>
            </p:grpSpPr>
            <p:sp>
              <p:nvSpPr>
                <p:cNvPr id="325" name="TextBox 324"/>
                <p:cNvSpPr txBox="1"/>
                <p:nvPr/>
              </p:nvSpPr>
              <p:spPr>
                <a:xfrm>
                  <a:off x="-2519099" y="836265"/>
                  <a:ext cx="301209" cy="1135285"/>
                </a:xfrm>
                <a:prstGeom prst="rect">
                  <a:avLst/>
                </a:prstGeom>
                <a:noFill/>
                <a:ln>
                  <a:solidFill>
                    <a:schemeClr val="tx1"/>
                  </a:solidFill>
                  <a:prstDash val="solid"/>
                </a:ln>
              </p:spPr>
              <p:txBody>
                <a:bodyPr wrap="square" rtlCol="0">
                  <a:noAutofit/>
                </a:bodyPr>
                <a:lstStyle/>
                <a:p>
                  <a:pPr algn="ctr"/>
                  <a:endParaRPr lang="en-US" dirty="0"/>
                </a:p>
              </p:txBody>
            </p:sp>
            <p:sp>
              <p:nvSpPr>
                <p:cNvPr id="326" name="TextBox 325"/>
                <p:cNvSpPr txBox="1"/>
                <p:nvPr/>
              </p:nvSpPr>
              <p:spPr>
                <a:xfrm>
                  <a:off x="-2217890" y="836266"/>
                  <a:ext cx="301209" cy="1135285"/>
                </a:xfrm>
                <a:prstGeom prst="rect">
                  <a:avLst/>
                </a:prstGeom>
                <a:noFill/>
                <a:ln>
                  <a:solidFill>
                    <a:schemeClr val="tx1"/>
                  </a:solidFill>
                  <a:prstDash val="solid"/>
                </a:ln>
              </p:spPr>
              <p:txBody>
                <a:bodyPr wrap="square" rtlCol="0">
                  <a:noAutofit/>
                </a:bodyPr>
                <a:lstStyle/>
                <a:p>
                  <a:pPr algn="ctr"/>
                  <a:endParaRPr lang="en-US" dirty="0"/>
                </a:p>
              </p:txBody>
            </p:sp>
            <p:sp>
              <p:nvSpPr>
                <p:cNvPr id="327" name="TextBox 326"/>
                <p:cNvSpPr txBox="1"/>
                <p:nvPr/>
              </p:nvSpPr>
              <p:spPr>
                <a:xfrm>
                  <a:off x="-1914290" y="837486"/>
                  <a:ext cx="301209" cy="1135285"/>
                </a:xfrm>
                <a:prstGeom prst="rect">
                  <a:avLst/>
                </a:prstGeom>
                <a:noFill/>
                <a:ln>
                  <a:solidFill>
                    <a:schemeClr val="tx1"/>
                  </a:solidFill>
                  <a:prstDash val="solid"/>
                </a:ln>
              </p:spPr>
              <p:txBody>
                <a:bodyPr wrap="square" rtlCol="0">
                  <a:noAutofit/>
                </a:bodyPr>
                <a:lstStyle/>
                <a:p>
                  <a:pPr algn="ctr"/>
                  <a:endParaRPr lang="en-US" dirty="0"/>
                </a:p>
              </p:txBody>
            </p:sp>
            <p:sp>
              <p:nvSpPr>
                <p:cNvPr id="328" name="TextBox 327"/>
                <p:cNvSpPr txBox="1"/>
                <p:nvPr/>
              </p:nvSpPr>
              <p:spPr>
                <a:xfrm>
                  <a:off x="-1611282" y="837488"/>
                  <a:ext cx="301208" cy="1135285"/>
                </a:xfrm>
                <a:prstGeom prst="rect">
                  <a:avLst/>
                </a:prstGeom>
                <a:noFill/>
                <a:ln>
                  <a:solidFill>
                    <a:schemeClr val="tx1"/>
                  </a:solidFill>
                  <a:prstDash val="solid"/>
                </a:ln>
              </p:spPr>
              <p:txBody>
                <a:bodyPr wrap="square" rtlCol="0">
                  <a:noAutofit/>
                </a:bodyPr>
                <a:lstStyle/>
                <a:p>
                  <a:pPr algn="ctr"/>
                  <a:endParaRPr lang="en-US" dirty="0"/>
                </a:p>
              </p:txBody>
            </p:sp>
          </p:grpSp>
        </p:grpSp>
        <p:sp>
          <p:nvSpPr>
            <p:cNvPr id="319" name="TextBox 318"/>
            <p:cNvSpPr txBox="1"/>
            <p:nvPr/>
          </p:nvSpPr>
          <p:spPr>
            <a:xfrm>
              <a:off x="3880362" y="6102362"/>
              <a:ext cx="543946" cy="487419"/>
            </a:xfrm>
            <a:prstGeom prst="rect">
              <a:avLst/>
            </a:prstGeom>
            <a:solidFill>
              <a:srgbClr val="3366FF">
                <a:alpha val="50000"/>
              </a:srgbClr>
            </a:solidFill>
            <a:ln>
              <a:noFill/>
              <a:prstDash val="solid"/>
            </a:ln>
          </p:spPr>
          <p:txBody>
            <a:bodyPr wrap="square" rtlCol="0">
              <a:noAutofit/>
            </a:bodyPr>
            <a:lstStyle/>
            <a:p>
              <a:pPr algn="ctr"/>
              <a:endParaRPr lang="en-US" dirty="0"/>
            </a:p>
          </p:txBody>
        </p:sp>
        <p:sp>
          <p:nvSpPr>
            <p:cNvPr id="320" name="TextBox 319"/>
            <p:cNvSpPr txBox="1"/>
            <p:nvPr/>
          </p:nvSpPr>
          <p:spPr>
            <a:xfrm>
              <a:off x="3879187" y="5658399"/>
              <a:ext cx="545122" cy="443963"/>
            </a:xfrm>
            <a:prstGeom prst="rect">
              <a:avLst/>
            </a:prstGeom>
            <a:solidFill>
              <a:srgbClr val="3366FF">
                <a:alpha val="50000"/>
              </a:srgbClr>
            </a:solidFill>
            <a:ln>
              <a:noFill/>
              <a:prstDash val="solid"/>
            </a:ln>
          </p:spPr>
          <p:txBody>
            <a:bodyPr wrap="square" rtlCol="0">
              <a:noAutofit/>
            </a:bodyPr>
            <a:lstStyle/>
            <a:p>
              <a:pPr algn="ctr"/>
              <a:endParaRPr lang="en-US" dirty="0"/>
            </a:p>
          </p:txBody>
        </p:sp>
        <p:sp>
          <p:nvSpPr>
            <p:cNvPr id="321" name="TextBox 320"/>
            <p:cNvSpPr txBox="1"/>
            <p:nvPr/>
          </p:nvSpPr>
          <p:spPr>
            <a:xfrm>
              <a:off x="4413075" y="5670747"/>
              <a:ext cx="545122" cy="443963"/>
            </a:xfrm>
            <a:prstGeom prst="rect">
              <a:avLst/>
            </a:prstGeom>
            <a:solidFill>
              <a:srgbClr val="3366FF">
                <a:alpha val="50000"/>
              </a:srgbClr>
            </a:solidFill>
            <a:ln>
              <a:noFill/>
              <a:prstDash val="solid"/>
            </a:ln>
          </p:spPr>
          <p:txBody>
            <a:bodyPr wrap="square" rtlCol="0">
              <a:noAutofit/>
            </a:bodyPr>
            <a:lstStyle/>
            <a:p>
              <a:pPr algn="ctr"/>
              <a:endParaRPr lang="en-US" dirty="0"/>
            </a:p>
          </p:txBody>
        </p:sp>
        <p:sp>
          <p:nvSpPr>
            <p:cNvPr id="322" name="TextBox 321"/>
            <p:cNvSpPr txBox="1"/>
            <p:nvPr/>
          </p:nvSpPr>
          <p:spPr>
            <a:xfrm>
              <a:off x="4413075" y="6100223"/>
              <a:ext cx="545122" cy="489558"/>
            </a:xfrm>
            <a:prstGeom prst="rect">
              <a:avLst/>
            </a:prstGeom>
            <a:solidFill>
              <a:srgbClr val="3366FF">
                <a:alpha val="50000"/>
              </a:srgbClr>
            </a:solidFill>
            <a:ln>
              <a:noFill/>
              <a:prstDash val="solid"/>
            </a:ln>
          </p:spPr>
          <p:txBody>
            <a:bodyPr wrap="square" rtlCol="0">
              <a:noAutofit/>
            </a:bodyPr>
            <a:lstStyle/>
            <a:p>
              <a:pPr algn="ctr"/>
              <a:endParaRPr lang="en-US" dirty="0"/>
            </a:p>
          </p:txBody>
        </p:sp>
      </p:grpSp>
      <p:grpSp>
        <p:nvGrpSpPr>
          <p:cNvPr id="333" name="Group 332"/>
          <p:cNvGrpSpPr/>
          <p:nvPr/>
        </p:nvGrpSpPr>
        <p:grpSpPr>
          <a:xfrm>
            <a:off x="7718643" y="3908570"/>
            <a:ext cx="548592" cy="482549"/>
            <a:chOff x="3879186" y="5658399"/>
            <a:chExt cx="1094355" cy="931382"/>
          </a:xfrm>
        </p:grpSpPr>
        <p:grpSp>
          <p:nvGrpSpPr>
            <p:cNvPr id="334" name="Group 333"/>
            <p:cNvGrpSpPr/>
            <p:nvPr/>
          </p:nvGrpSpPr>
          <p:grpSpPr>
            <a:xfrm>
              <a:off x="3879186" y="5658399"/>
              <a:ext cx="1094355" cy="931382"/>
              <a:chOff x="-2527003" y="836265"/>
              <a:chExt cx="1216926" cy="1136506"/>
            </a:xfrm>
          </p:grpSpPr>
          <p:grpSp>
            <p:nvGrpSpPr>
              <p:cNvPr id="339" name="Group 338"/>
              <p:cNvGrpSpPr/>
              <p:nvPr/>
            </p:nvGrpSpPr>
            <p:grpSpPr>
              <a:xfrm>
                <a:off x="-2519099" y="836265"/>
                <a:ext cx="1209022" cy="1136506"/>
                <a:chOff x="-2519099" y="836265"/>
                <a:chExt cx="1209022" cy="1136506"/>
              </a:xfrm>
            </p:grpSpPr>
            <p:sp>
              <p:nvSpPr>
                <p:cNvPr id="345" name="TextBox 344"/>
                <p:cNvSpPr txBox="1"/>
                <p:nvPr/>
              </p:nvSpPr>
              <p:spPr>
                <a:xfrm>
                  <a:off x="-2519099" y="836265"/>
                  <a:ext cx="301209" cy="1135285"/>
                </a:xfrm>
                <a:prstGeom prst="rect">
                  <a:avLst/>
                </a:prstGeom>
                <a:noFill/>
                <a:ln>
                  <a:solidFill>
                    <a:schemeClr val="tx1"/>
                  </a:solidFill>
                  <a:prstDash val="solid"/>
                </a:ln>
              </p:spPr>
              <p:txBody>
                <a:bodyPr wrap="square" rtlCol="0">
                  <a:noAutofit/>
                </a:bodyPr>
                <a:lstStyle/>
                <a:p>
                  <a:pPr algn="ctr"/>
                  <a:endParaRPr lang="en-US" dirty="0"/>
                </a:p>
              </p:txBody>
            </p:sp>
            <p:sp>
              <p:nvSpPr>
                <p:cNvPr id="346" name="TextBox 345"/>
                <p:cNvSpPr txBox="1"/>
                <p:nvPr/>
              </p:nvSpPr>
              <p:spPr>
                <a:xfrm>
                  <a:off x="-2217890" y="836266"/>
                  <a:ext cx="301209" cy="1135285"/>
                </a:xfrm>
                <a:prstGeom prst="rect">
                  <a:avLst/>
                </a:prstGeom>
                <a:noFill/>
                <a:ln>
                  <a:solidFill>
                    <a:schemeClr val="tx1"/>
                  </a:solidFill>
                  <a:prstDash val="solid"/>
                </a:ln>
              </p:spPr>
              <p:txBody>
                <a:bodyPr wrap="square" rtlCol="0">
                  <a:noAutofit/>
                </a:bodyPr>
                <a:lstStyle/>
                <a:p>
                  <a:pPr algn="ctr"/>
                  <a:endParaRPr lang="en-US" dirty="0"/>
                </a:p>
              </p:txBody>
            </p:sp>
            <p:sp>
              <p:nvSpPr>
                <p:cNvPr id="347" name="TextBox 346"/>
                <p:cNvSpPr txBox="1"/>
                <p:nvPr/>
              </p:nvSpPr>
              <p:spPr>
                <a:xfrm>
                  <a:off x="-1914290" y="837486"/>
                  <a:ext cx="301209" cy="1135285"/>
                </a:xfrm>
                <a:prstGeom prst="rect">
                  <a:avLst/>
                </a:prstGeom>
                <a:noFill/>
                <a:ln>
                  <a:solidFill>
                    <a:schemeClr val="tx1"/>
                  </a:solidFill>
                  <a:prstDash val="solid"/>
                </a:ln>
              </p:spPr>
              <p:txBody>
                <a:bodyPr wrap="square" rtlCol="0">
                  <a:noAutofit/>
                </a:bodyPr>
                <a:lstStyle/>
                <a:p>
                  <a:pPr algn="ctr"/>
                  <a:endParaRPr lang="en-US" dirty="0"/>
                </a:p>
              </p:txBody>
            </p:sp>
            <p:sp>
              <p:nvSpPr>
                <p:cNvPr id="348" name="TextBox 347"/>
                <p:cNvSpPr txBox="1"/>
                <p:nvPr/>
              </p:nvSpPr>
              <p:spPr>
                <a:xfrm>
                  <a:off x="-1611286" y="837486"/>
                  <a:ext cx="301209" cy="1135285"/>
                </a:xfrm>
                <a:prstGeom prst="rect">
                  <a:avLst/>
                </a:prstGeom>
                <a:noFill/>
                <a:ln>
                  <a:solidFill>
                    <a:schemeClr val="tx1"/>
                  </a:solidFill>
                  <a:prstDash val="solid"/>
                </a:ln>
              </p:spPr>
              <p:txBody>
                <a:bodyPr wrap="square" rtlCol="0">
                  <a:noAutofit/>
                </a:bodyPr>
                <a:lstStyle/>
                <a:p>
                  <a:pPr algn="ctr"/>
                  <a:endParaRPr lang="en-US" dirty="0"/>
                </a:p>
              </p:txBody>
            </p:sp>
          </p:grpSp>
          <p:grpSp>
            <p:nvGrpSpPr>
              <p:cNvPr id="340" name="Group 339"/>
              <p:cNvGrpSpPr/>
              <p:nvPr/>
            </p:nvGrpSpPr>
            <p:grpSpPr>
              <a:xfrm rot="16200000">
                <a:off x="-2480014" y="799591"/>
                <a:ext cx="1122948" cy="1216926"/>
                <a:chOff x="-2519099" y="836265"/>
                <a:chExt cx="1209025" cy="1136508"/>
              </a:xfrm>
            </p:grpSpPr>
            <p:sp>
              <p:nvSpPr>
                <p:cNvPr id="341" name="TextBox 340"/>
                <p:cNvSpPr txBox="1"/>
                <p:nvPr/>
              </p:nvSpPr>
              <p:spPr>
                <a:xfrm>
                  <a:off x="-2519099" y="836265"/>
                  <a:ext cx="301209" cy="1135285"/>
                </a:xfrm>
                <a:prstGeom prst="rect">
                  <a:avLst/>
                </a:prstGeom>
                <a:noFill/>
                <a:ln>
                  <a:solidFill>
                    <a:schemeClr val="tx1"/>
                  </a:solidFill>
                  <a:prstDash val="solid"/>
                </a:ln>
              </p:spPr>
              <p:txBody>
                <a:bodyPr wrap="square" rtlCol="0">
                  <a:noAutofit/>
                </a:bodyPr>
                <a:lstStyle/>
                <a:p>
                  <a:pPr algn="ctr"/>
                  <a:endParaRPr lang="en-US" dirty="0"/>
                </a:p>
              </p:txBody>
            </p:sp>
            <p:sp>
              <p:nvSpPr>
                <p:cNvPr id="342" name="TextBox 341"/>
                <p:cNvSpPr txBox="1"/>
                <p:nvPr/>
              </p:nvSpPr>
              <p:spPr>
                <a:xfrm>
                  <a:off x="-2217890" y="836266"/>
                  <a:ext cx="301209" cy="1135285"/>
                </a:xfrm>
                <a:prstGeom prst="rect">
                  <a:avLst/>
                </a:prstGeom>
                <a:noFill/>
                <a:ln>
                  <a:solidFill>
                    <a:schemeClr val="tx1"/>
                  </a:solidFill>
                  <a:prstDash val="solid"/>
                </a:ln>
              </p:spPr>
              <p:txBody>
                <a:bodyPr wrap="square" rtlCol="0">
                  <a:noAutofit/>
                </a:bodyPr>
                <a:lstStyle/>
                <a:p>
                  <a:pPr algn="ctr"/>
                  <a:endParaRPr lang="en-US" dirty="0"/>
                </a:p>
              </p:txBody>
            </p:sp>
            <p:sp>
              <p:nvSpPr>
                <p:cNvPr id="343" name="TextBox 342"/>
                <p:cNvSpPr txBox="1"/>
                <p:nvPr/>
              </p:nvSpPr>
              <p:spPr>
                <a:xfrm>
                  <a:off x="-1914290" y="837486"/>
                  <a:ext cx="301209" cy="1135285"/>
                </a:xfrm>
                <a:prstGeom prst="rect">
                  <a:avLst/>
                </a:prstGeom>
                <a:noFill/>
                <a:ln>
                  <a:solidFill>
                    <a:schemeClr val="tx1"/>
                  </a:solidFill>
                  <a:prstDash val="solid"/>
                </a:ln>
              </p:spPr>
              <p:txBody>
                <a:bodyPr wrap="square" rtlCol="0">
                  <a:noAutofit/>
                </a:bodyPr>
                <a:lstStyle/>
                <a:p>
                  <a:pPr algn="ctr"/>
                  <a:endParaRPr lang="en-US" dirty="0"/>
                </a:p>
              </p:txBody>
            </p:sp>
            <p:sp>
              <p:nvSpPr>
                <p:cNvPr id="344" name="TextBox 343"/>
                <p:cNvSpPr txBox="1"/>
                <p:nvPr/>
              </p:nvSpPr>
              <p:spPr>
                <a:xfrm>
                  <a:off x="-1611282" y="837488"/>
                  <a:ext cx="301208" cy="1135285"/>
                </a:xfrm>
                <a:prstGeom prst="rect">
                  <a:avLst/>
                </a:prstGeom>
                <a:noFill/>
                <a:ln>
                  <a:solidFill>
                    <a:schemeClr val="tx1"/>
                  </a:solidFill>
                  <a:prstDash val="solid"/>
                </a:ln>
              </p:spPr>
              <p:txBody>
                <a:bodyPr wrap="square" rtlCol="0">
                  <a:noAutofit/>
                </a:bodyPr>
                <a:lstStyle/>
                <a:p>
                  <a:pPr algn="ctr"/>
                  <a:endParaRPr lang="en-US" dirty="0"/>
                </a:p>
              </p:txBody>
            </p:sp>
          </p:grpSp>
        </p:grpSp>
        <p:sp>
          <p:nvSpPr>
            <p:cNvPr id="335" name="TextBox 334"/>
            <p:cNvSpPr txBox="1"/>
            <p:nvPr/>
          </p:nvSpPr>
          <p:spPr>
            <a:xfrm>
              <a:off x="3880362" y="6102362"/>
              <a:ext cx="543946" cy="487419"/>
            </a:xfrm>
            <a:prstGeom prst="rect">
              <a:avLst/>
            </a:prstGeom>
            <a:solidFill>
              <a:srgbClr val="3366FF">
                <a:alpha val="50000"/>
              </a:srgbClr>
            </a:solidFill>
            <a:ln>
              <a:noFill/>
              <a:prstDash val="solid"/>
            </a:ln>
          </p:spPr>
          <p:txBody>
            <a:bodyPr wrap="square" rtlCol="0">
              <a:noAutofit/>
            </a:bodyPr>
            <a:lstStyle/>
            <a:p>
              <a:pPr algn="ctr"/>
              <a:endParaRPr lang="en-US" dirty="0"/>
            </a:p>
          </p:txBody>
        </p:sp>
        <p:sp>
          <p:nvSpPr>
            <p:cNvPr id="336" name="TextBox 335"/>
            <p:cNvSpPr txBox="1"/>
            <p:nvPr/>
          </p:nvSpPr>
          <p:spPr>
            <a:xfrm>
              <a:off x="3879187" y="5658399"/>
              <a:ext cx="545122" cy="443963"/>
            </a:xfrm>
            <a:prstGeom prst="rect">
              <a:avLst/>
            </a:prstGeom>
            <a:solidFill>
              <a:srgbClr val="3366FF">
                <a:alpha val="50000"/>
              </a:srgbClr>
            </a:solidFill>
            <a:ln>
              <a:noFill/>
              <a:prstDash val="solid"/>
            </a:ln>
          </p:spPr>
          <p:txBody>
            <a:bodyPr wrap="square" rtlCol="0">
              <a:noAutofit/>
            </a:bodyPr>
            <a:lstStyle/>
            <a:p>
              <a:pPr algn="ctr"/>
              <a:endParaRPr lang="en-US" dirty="0"/>
            </a:p>
          </p:txBody>
        </p:sp>
        <p:sp>
          <p:nvSpPr>
            <p:cNvPr id="337" name="TextBox 336"/>
            <p:cNvSpPr txBox="1"/>
            <p:nvPr/>
          </p:nvSpPr>
          <p:spPr>
            <a:xfrm>
              <a:off x="4413075" y="5670747"/>
              <a:ext cx="545122" cy="443963"/>
            </a:xfrm>
            <a:prstGeom prst="rect">
              <a:avLst/>
            </a:prstGeom>
            <a:solidFill>
              <a:srgbClr val="3366FF">
                <a:alpha val="50000"/>
              </a:srgbClr>
            </a:solidFill>
            <a:ln>
              <a:noFill/>
              <a:prstDash val="solid"/>
            </a:ln>
          </p:spPr>
          <p:txBody>
            <a:bodyPr wrap="square" rtlCol="0">
              <a:noAutofit/>
            </a:bodyPr>
            <a:lstStyle/>
            <a:p>
              <a:pPr algn="ctr"/>
              <a:endParaRPr lang="en-US" dirty="0"/>
            </a:p>
          </p:txBody>
        </p:sp>
        <p:sp>
          <p:nvSpPr>
            <p:cNvPr id="338" name="TextBox 337"/>
            <p:cNvSpPr txBox="1"/>
            <p:nvPr/>
          </p:nvSpPr>
          <p:spPr>
            <a:xfrm>
              <a:off x="4413075" y="6100223"/>
              <a:ext cx="545122" cy="489558"/>
            </a:xfrm>
            <a:prstGeom prst="rect">
              <a:avLst/>
            </a:prstGeom>
            <a:solidFill>
              <a:srgbClr val="3366FF">
                <a:alpha val="50000"/>
              </a:srgbClr>
            </a:solidFill>
            <a:ln>
              <a:noFill/>
              <a:prstDash val="solid"/>
            </a:ln>
          </p:spPr>
          <p:txBody>
            <a:bodyPr wrap="square" rtlCol="0">
              <a:noAutofit/>
            </a:bodyPr>
            <a:lstStyle/>
            <a:p>
              <a:pPr algn="ctr"/>
              <a:endParaRPr lang="en-US" dirty="0"/>
            </a:p>
          </p:txBody>
        </p:sp>
      </p:grpSp>
      <p:sp>
        <p:nvSpPr>
          <p:cNvPr id="2" name="TextBox 1"/>
          <p:cNvSpPr txBox="1"/>
          <p:nvPr/>
        </p:nvSpPr>
        <p:spPr>
          <a:xfrm>
            <a:off x="287592" y="5879179"/>
            <a:ext cx="2551597" cy="646331"/>
          </a:xfrm>
          <a:prstGeom prst="rect">
            <a:avLst/>
          </a:prstGeom>
          <a:noFill/>
          <a:ln>
            <a:solidFill>
              <a:srgbClr val="00B050"/>
            </a:solidFill>
            <a:prstDash val="dash"/>
          </a:ln>
        </p:spPr>
        <p:txBody>
          <a:bodyPr wrap="square" rtlCol="0">
            <a:spAutoFit/>
          </a:bodyPr>
          <a:lstStyle/>
          <a:p>
            <a:pPr algn="ctr"/>
            <a:r>
              <a:rPr lang="en-GB" b="1" dirty="0" smtClean="0">
                <a:solidFill>
                  <a:srgbClr val="00B050"/>
                </a:solidFill>
              </a:rPr>
              <a:t>How well did the trial method perform?</a:t>
            </a:r>
            <a:endParaRPr lang="en-GB" b="1" dirty="0">
              <a:solidFill>
                <a:srgbClr val="00B050"/>
              </a:solidFill>
            </a:endParaRPr>
          </a:p>
        </p:txBody>
      </p:sp>
      <p:sp>
        <p:nvSpPr>
          <p:cNvPr id="131" name="TextBox 6"/>
          <p:cNvSpPr txBox="1">
            <a:spLocks noChangeArrowheads="1"/>
          </p:cNvSpPr>
          <p:nvPr/>
        </p:nvSpPr>
        <p:spPr bwMode="auto">
          <a:xfrm>
            <a:off x="-36512" y="-8310"/>
            <a:ext cx="9144000" cy="4849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8016" tIns="64008" rIns="128016" bIns="64008" anchor="ctr"/>
          <a:lstStyle>
            <a:lvl1pPr>
              <a:defRPr sz="2500">
                <a:solidFill>
                  <a:schemeClr val="tx1"/>
                </a:solidFill>
                <a:latin typeface="Calibri" pitchFamily="34" charset="0"/>
              </a:defRPr>
            </a:lvl1pPr>
            <a:lvl2pPr marL="742950" indent="-285750">
              <a:defRPr sz="2500">
                <a:solidFill>
                  <a:schemeClr val="tx1"/>
                </a:solidFill>
                <a:latin typeface="Calibri" pitchFamily="34" charset="0"/>
              </a:defRPr>
            </a:lvl2pPr>
            <a:lvl3pPr marL="1143000" indent="-228600">
              <a:defRPr sz="2500">
                <a:solidFill>
                  <a:schemeClr val="tx1"/>
                </a:solidFill>
                <a:latin typeface="Calibri" pitchFamily="34" charset="0"/>
              </a:defRPr>
            </a:lvl3pPr>
            <a:lvl4pPr marL="1600200" indent="-228600">
              <a:defRPr sz="2500">
                <a:solidFill>
                  <a:schemeClr val="tx1"/>
                </a:solidFill>
                <a:latin typeface="Calibri" pitchFamily="34" charset="0"/>
              </a:defRPr>
            </a:lvl4pPr>
            <a:lvl5pPr marL="2057400" indent="-228600">
              <a:defRPr sz="2500">
                <a:solidFill>
                  <a:schemeClr val="tx1"/>
                </a:solidFill>
                <a:latin typeface="Calibri" pitchFamily="34" charset="0"/>
              </a:defRPr>
            </a:lvl5pPr>
            <a:lvl6pPr marL="2514600" indent="-228600" defTabSz="639763" fontAlgn="base">
              <a:spcBef>
                <a:spcPct val="0"/>
              </a:spcBef>
              <a:spcAft>
                <a:spcPct val="0"/>
              </a:spcAft>
              <a:defRPr sz="2500">
                <a:solidFill>
                  <a:schemeClr val="tx1"/>
                </a:solidFill>
                <a:latin typeface="Calibri" pitchFamily="34" charset="0"/>
              </a:defRPr>
            </a:lvl6pPr>
            <a:lvl7pPr marL="2971800" indent="-228600" defTabSz="639763" fontAlgn="base">
              <a:spcBef>
                <a:spcPct val="0"/>
              </a:spcBef>
              <a:spcAft>
                <a:spcPct val="0"/>
              </a:spcAft>
              <a:defRPr sz="2500">
                <a:solidFill>
                  <a:schemeClr val="tx1"/>
                </a:solidFill>
                <a:latin typeface="Calibri" pitchFamily="34" charset="0"/>
              </a:defRPr>
            </a:lvl7pPr>
            <a:lvl8pPr marL="3429000" indent="-228600" defTabSz="639763" fontAlgn="base">
              <a:spcBef>
                <a:spcPct val="0"/>
              </a:spcBef>
              <a:spcAft>
                <a:spcPct val="0"/>
              </a:spcAft>
              <a:defRPr sz="2500">
                <a:solidFill>
                  <a:schemeClr val="tx1"/>
                </a:solidFill>
                <a:latin typeface="Calibri" pitchFamily="34" charset="0"/>
              </a:defRPr>
            </a:lvl8pPr>
            <a:lvl9pPr marL="3886200" indent="-228600" defTabSz="639763" fontAlgn="base">
              <a:spcBef>
                <a:spcPct val="0"/>
              </a:spcBef>
              <a:spcAft>
                <a:spcPct val="0"/>
              </a:spcAft>
              <a:defRPr sz="2500">
                <a:solidFill>
                  <a:schemeClr val="tx1"/>
                </a:solidFill>
                <a:latin typeface="Calibri" pitchFamily="34" charset="0"/>
              </a:defRPr>
            </a:lvl9pPr>
          </a:lstStyle>
          <a:p>
            <a:pPr algn="ctr"/>
            <a:r>
              <a:rPr lang="en-GB" altLang="en-US" sz="3000" b="1" dirty="0" smtClean="0">
                <a:solidFill>
                  <a:srgbClr val="00B0F0"/>
                </a:solidFill>
              </a:rPr>
              <a:t>PCWG-Share-01: Data Flow</a:t>
            </a:r>
            <a:endParaRPr lang="en-GB" altLang="en-US" sz="3000" b="1" dirty="0">
              <a:solidFill>
                <a:srgbClr val="00B0F0"/>
              </a:solidFill>
            </a:endParaRPr>
          </a:p>
        </p:txBody>
      </p:sp>
    </p:spTree>
    <p:extLst>
      <p:ext uri="{BB962C8B-B14F-4D97-AF65-F5344CB8AC3E}">
        <p14:creationId xmlns:p14="http://schemas.microsoft.com/office/powerpoint/2010/main" val="420045571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1340768"/>
            <a:ext cx="8677081" cy="38164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6"/>
          <p:cNvSpPr txBox="1">
            <a:spLocks noChangeArrowheads="1"/>
          </p:cNvSpPr>
          <p:nvPr/>
        </p:nvSpPr>
        <p:spPr bwMode="auto">
          <a:xfrm>
            <a:off x="-36512" y="207714"/>
            <a:ext cx="9144000" cy="4849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8016" tIns="64008" rIns="128016" bIns="64008" anchor="ctr"/>
          <a:lstStyle>
            <a:lvl1pPr>
              <a:defRPr sz="2500">
                <a:solidFill>
                  <a:schemeClr val="tx1"/>
                </a:solidFill>
                <a:latin typeface="Calibri" pitchFamily="34" charset="0"/>
              </a:defRPr>
            </a:lvl1pPr>
            <a:lvl2pPr marL="742950" indent="-285750">
              <a:defRPr sz="2500">
                <a:solidFill>
                  <a:schemeClr val="tx1"/>
                </a:solidFill>
                <a:latin typeface="Calibri" pitchFamily="34" charset="0"/>
              </a:defRPr>
            </a:lvl2pPr>
            <a:lvl3pPr marL="1143000" indent="-228600">
              <a:defRPr sz="2500">
                <a:solidFill>
                  <a:schemeClr val="tx1"/>
                </a:solidFill>
                <a:latin typeface="Calibri" pitchFamily="34" charset="0"/>
              </a:defRPr>
            </a:lvl3pPr>
            <a:lvl4pPr marL="1600200" indent="-228600">
              <a:defRPr sz="2500">
                <a:solidFill>
                  <a:schemeClr val="tx1"/>
                </a:solidFill>
                <a:latin typeface="Calibri" pitchFamily="34" charset="0"/>
              </a:defRPr>
            </a:lvl4pPr>
            <a:lvl5pPr marL="2057400" indent="-228600">
              <a:defRPr sz="2500">
                <a:solidFill>
                  <a:schemeClr val="tx1"/>
                </a:solidFill>
                <a:latin typeface="Calibri" pitchFamily="34" charset="0"/>
              </a:defRPr>
            </a:lvl5pPr>
            <a:lvl6pPr marL="2514600" indent="-228600" defTabSz="639763" fontAlgn="base">
              <a:spcBef>
                <a:spcPct val="0"/>
              </a:spcBef>
              <a:spcAft>
                <a:spcPct val="0"/>
              </a:spcAft>
              <a:defRPr sz="2500">
                <a:solidFill>
                  <a:schemeClr val="tx1"/>
                </a:solidFill>
                <a:latin typeface="Calibri" pitchFamily="34" charset="0"/>
              </a:defRPr>
            </a:lvl6pPr>
            <a:lvl7pPr marL="2971800" indent="-228600" defTabSz="639763" fontAlgn="base">
              <a:spcBef>
                <a:spcPct val="0"/>
              </a:spcBef>
              <a:spcAft>
                <a:spcPct val="0"/>
              </a:spcAft>
              <a:defRPr sz="2500">
                <a:solidFill>
                  <a:schemeClr val="tx1"/>
                </a:solidFill>
                <a:latin typeface="Calibri" pitchFamily="34" charset="0"/>
              </a:defRPr>
            </a:lvl7pPr>
            <a:lvl8pPr marL="3429000" indent="-228600" defTabSz="639763" fontAlgn="base">
              <a:spcBef>
                <a:spcPct val="0"/>
              </a:spcBef>
              <a:spcAft>
                <a:spcPct val="0"/>
              </a:spcAft>
              <a:defRPr sz="2500">
                <a:solidFill>
                  <a:schemeClr val="tx1"/>
                </a:solidFill>
                <a:latin typeface="Calibri" pitchFamily="34" charset="0"/>
              </a:defRPr>
            </a:lvl8pPr>
            <a:lvl9pPr marL="3886200" indent="-228600" defTabSz="639763" fontAlgn="base">
              <a:spcBef>
                <a:spcPct val="0"/>
              </a:spcBef>
              <a:spcAft>
                <a:spcPct val="0"/>
              </a:spcAft>
              <a:defRPr sz="2500">
                <a:solidFill>
                  <a:schemeClr val="tx1"/>
                </a:solidFill>
                <a:latin typeface="Calibri" pitchFamily="34" charset="0"/>
              </a:defRPr>
            </a:lvl9pPr>
          </a:lstStyle>
          <a:p>
            <a:pPr algn="ctr"/>
            <a:r>
              <a:rPr lang="en-GB" altLang="en-US" sz="3000" b="1" dirty="0" smtClean="0">
                <a:solidFill>
                  <a:srgbClr val="00B0F0"/>
                </a:solidFill>
              </a:rPr>
              <a:t>PCWG-Share-01: </a:t>
            </a:r>
            <a:r>
              <a:rPr lang="en-GB" altLang="en-US" sz="3000" b="1" dirty="0" smtClean="0">
                <a:solidFill>
                  <a:srgbClr val="00B0F0"/>
                </a:solidFill>
              </a:rPr>
              <a:t>Error Metric Definitions</a:t>
            </a:r>
            <a:endParaRPr lang="en-GB" sz="3000" b="1" dirty="0">
              <a:solidFill>
                <a:srgbClr val="00B0F0"/>
              </a:solidFill>
            </a:endParaRPr>
          </a:p>
        </p:txBody>
      </p:sp>
      <p:sp>
        <p:nvSpPr>
          <p:cNvPr id="4" name="TextBox 3"/>
          <p:cNvSpPr txBox="1"/>
          <p:nvPr/>
        </p:nvSpPr>
        <p:spPr>
          <a:xfrm>
            <a:off x="251519" y="5517232"/>
            <a:ext cx="8605073" cy="369332"/>
          </a:xfrm>
          <a:prstGeom prst="rect">
            <a:avLst/>
          </a:prstGeom>
          <a:noFill/>
        </p:spPr>
        <p:txBody>
          <a:bodyPr wrap="square" rtlCol="0">
            <a:spAutoFit/>
          </a:bodyPr>
          <a:lstStyle/>
          <a:p>
            <a:pPr algn="ctr"/>
            <a:r>
              <a:rPr lang="en-GB" dirty="0" smtClean="0">
                <a:solidFill>
                  <a:srgbClr val="00B0F0"/>
                </a:solidFill>
              </a:rPr>
              <a:t>See PCWG-Share-01 Definition Document for Further Details</a:t>
            </a:r>
            <a:endParaRPr lang="en-GB" dirty="0">
              <a:solidFill>
                <a:srgbClr val="00B0F0"/>
              </a:solidFill>
            </a:endParaRPr>
          </a:p>
        </p:txBody>
      </p:sp>
    </p:spTree>
    <p:extLst>
      <p:ext uri="{BB962C8B-B14F-4D97-AF65-F5344CB8AC3E}">
        <p14:creationId xmlns:p14="http://schemas.microsoft.com/office/powerpoint/2010/main" val="273767869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Arrow Connector 4"/>
          <p:cNvCxnSpPr/>
          <p:nvPr/>
        </p:nvCxnSpPr>
        <p:spPr>
          <a:xfrm>
            <a:off x="609600" y="5192957"/>
            <a:ext cx="8305800" cy="0"/>
          </a:xfrm>
          <a:prstGeom prst="straightConnector1">
            <a:avLst/>
          </a:prstGeom>
          <a:ln w="22225">
            <a:tailEnd type="triangle" w="lg" len="lg"/>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8001000" y="4800600"/>
            <a:ext cx="990600" cy="369332"/>
          </a:xfrm>
          <a:prstGeom prst="rect">
            <a:avLst/>
          </a:prstGeom>
          <a:noFill/>
        </p:spPr>
        <p:txBody>
          <a:bodyPr wrap="square" rtlCol="0">
            <a:spAutoFit/>
          </a:bodyPr>
          <a:lstStyle/>
          <a:p>
            <a:pPr algn="ctr"/>
            <a:r>
              <a:rPr lang="en-GB" dirty="0" smtClean="0"/>
              <a:t>Time</a:t>
            </a:r>
            <a:endParaRPr lang="en-GB" dirty="0"/>
          </a:p>
        </p:txBody>
      </p:sp>
      <p:cxnSp>
        <p:nvCxnSpPr>
          <p:cNvPr id="10" name="Straight Connector 9"/>
          <p:cNvCxnSpPr/>
          <p:nvPr/>
        </p:nvCxnSpPr>
        <p:spPr>
          <a:xfrm>
            <a:off x="838200" y="5040557"/>
            <a:ext cx="0" cy="30480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304800" y="5334000"/>
            <a:ext cx="990600" cy="381000"/>
          </a:xfrm>
          <a:prstGeom prst="rect">
            <a:avLst/>
          </a:prstGeom>
          <a:noFill/>
        </p:spPr>
        <p:txBody>
          <a:bodyPr wrap="square" rtlCol="0">
            <a:spAutoFit/>
          </a:bodyPr>
          <a:lstStyle/>
          <a:p>
            <a:pPr algn="ctr"/>
            <a:r>
              <a:rPr lang="en-GB" dirty="0" smtClean="0"/>
              <a:t>June</a:t>
            </a:r>
            <a:endParaRPr lang="en-GB" dirty="0"/>
          </a:p>
        </p:txBody>
      </p:sp>
      <p:sp>
        <p:nvSpPr>
          <p:cNvPr id="13" name="Rectangle 12"/>
          <p:cNvSpPr/>
          <p:nvPr/>
        </p:nvSpPr>
        <p:spPr>
          <a:xfrm>
            <a:off x="104775" y="228600"/>
            <a:ext cx="1466850" cy="4953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dirty="0" smtClean="0"/>
              <a:t>Finalise Definition Doc</a:t>
            </a:r>
            <a:endParaRPr lang="en-GB" sz="1400" b="1" dirty="0"/>
          </a:p>
        </p:txBody>
      </p:sp>
      <p:sp>
        <p:nvSpPr>
          <p:cNvPr id="14" name="Rectangle 13"/>
          <p:cNvSpPr/>
          <p:nvPr/>
        </p:nvSpPr>
        <p:spPr>
          <a:xfrm>
            <a:off x="1524000" y="838200"/>
            <a:ext cx="4233862" cy="533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dirty="0"/>
              <a:t>Finalise </a:t>
            </a:r>
            <a:r>
              <a:rPr lang="en-GB" sz="1400" b="1" dirty="0" smtClean="0"/>
              <a:t>Analysis Tool</a:t>
            </a:r>
            <a:endParaRPr lang="en-GB" sz="1400" b="1" dirty="0"/>
          </a:p>
        </p:txBody>
      </p:sp>
      <p:cxnSp>
        <p:nvCxnSpPr>
          <p:cNvPr id="15" name="Straight Connector 14"/>
          <p:cNvCxnSpPr/>
          <p:nvPr/>
        </p:nvCxnSpPr>
        <p:spPr>
          <a:xfrm>
            <a:off x="2133600" y="5040557"/>
            <a:ext cx="0" cy="30480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1600200" y="5334000"/>
            <a:ext cx="990600" cy="381000"/>
          </a:xfrm>
          <a:prstGeom prst="rect">
            <a:avLst/>
          </a:prstGeom>
          <a:noFill/>
        </p:spPr>
        <p:txBody>
          <a:bodyPr wrap="square" rtlCol="0">
            <a:spAutoFit/>
          </a:bodyPr>
          <a:lstStyle/>
          <a:p>
            <a:pPr algn="ctr"/>
            <a:r>
              <a:rPr lang="en-GB" dirty="0" smtClean="0"/>
              <a:t>July</a:t>
            </a:r>
            <a:endParaRPr lang="en-GB" dirty="0"/>
          </a:p>
        </p:txBody>
      </p:sp>
      <p:sp>
        <p:nvSpPr>
          <p:cNvPr id="17" name="Rectangle 16"/>
          <p:cNvSpPr/>
          <p:nvPr/>
        </p:nvSpPr>
        <p:spPr>
          <a:xfrm>
            <a:off x="1524000" y="1447800"/>
            <a:ext cx="4257674" cy="533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dirty="0" smtClean="0"/>
              <a:t>PCWG Participants work to set up their proprietary datasets</a:t>
            </a:r>
            <a:endParaRPr lang="en-GB" sz="1400" b="1" dirty="0"/>
          </a:p>
        </p:txBody>
      </p:sp>
      <p:cxnSp>
        <p:nvCxnSpPr>
          <p:cNvPr id="18" name="Straight Connector 17"/>
          <p:cNvCxnSpPr/>
          <p:nvPr/>
        </p:nvCxnSpPr>
        <p:spPr>
          <a:xfrm>
            <a:off x="3352800" y="5029200"/>
            <a:ext cx="0" cy="30480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2819400" y="5334000"/>
            <a:ext cx="990600" cy="381000"/>
          </a:xfrm>
          <a:prstGeom prst="rect">
            <a:avLst/>
          </a:prstGeom>
          <a:noFill/>
        </p:spPr>
        <p:txBody>
          <a:bodyPr wrap="square" rtlCol="0">
            <a:spAutoFit/>
          </a:bodyPr>
          <a:lstStyle/>
          <a:p>
            <a:pPr algn="ctr"/>
            <a:r>
              <a:rPr lang="en-GB" dirty="0" smtClean="0"/>
              <a:t>Aug</a:t>
            </a:r>
            <a:endParaRPr lang="en-GB" dirty="0"/>
          </a:p>
        </p:txBody>
      </p:sp>
      <p:sp>
        <p:nvSpPr>
          <p:cNvPr id="20" name="TextBox 19"/>
          <p:cNvSpPr txBox="1"/>
          <p:nvPr/>
        </p:nvSpPr>
        <p:spPr>
          <a:xfrm>
            <a:off x="257175" y="5715000"/>
            <a:ext cx="1038225" cy="923330"/>
          </a:xfrm>
          <a:prstGeom prst="rect">
            <a:avLst/>
          </a:prstGeom>
          <a:noFill/>
        </p:spPr>
        <p:txBody>
          <a:bodyPr wrap="square" rtlCol="0">
            <a:spAutoFit/>
          </a:bodyPr>
          <a:lstStyle/>
          <a:p>
            <a:pPr algn="ctr"/>
            <a:r>
              <a:rPr lang="en-GB" b="1" dirty="0" smtClean="0">
                <a:solidFill>
                  <a:srgbClr val="00B050"/>
                </a:solidFill>
              </a:rPr>
              <a:t>Roskilde</a:t>
            </a:r>
          </a:p>
          <a:p>
            <a:pPr algn="ctr"/>
            <a:r>
              <a:rPr lang="en-GB" b="1" dirty="0" smtClean="0">
                <a:solidFill>
                  <a:srgbClr val="00B050"/>
                </a:solidFill>
              </a:rPr>
              <a:t>PCWG Meeting</a:t>
            </a:r>
            <a:endParaRPr lang="en-GB" b="1" dirty="0">
              <a:solidFill>
                <a:srgbClr val="00B050"/>
              </a:solidFill>
            </a:endParaRPr>
          </a:p>
        </p:txBody>
      </p:sp>
      <p:cxnSp>
        <p:nvCxnSpPr>
          <p:cNvPr id="22" name="Straight Connector 21"/>
          <p:cNvCxnSpPr/>
          <p:nvPr/>
        </p:nvCxnSpPr>
        <p:spPr>
          <a:xfrm>
            <a:off x="4572000" y="5029200"/>
            <a:ext cx="0" cy="30480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4114800" y="5334000"/>
            <a:ext cx="990600" cy="381000"/>
          </a:xfrm>
          <a:prstGeom prst="rect">
            <a:avLst/>
          </a:prstGeom>
          <a:noFill/>
        </p:spPr>
        <p:txBody>
          <a:bodyPr wrap="square" rtlCol="0">
            <a:spAutoFit/>
          </a:bodyPr>
          <a:lstStyle/>
          <a:p>
            <a:pPr algn="ctr"/>
            <a:r>
              <a:rPr lang="en-GB" dirty="0" smtClean="0"/>
              <a:t>Sep</a:t>
            </a:r>
            <a:endParaRPr lang="en-GB" dirty="0"/>
          </a:p>
        </p:txBody>
      </p:sp>
      <p:sp>
        <p:nvSpPr>
          <p:cNvPr id="24" name="TextBox 23"/>
          <p:cNvSpPr txBox="1"/>
          <p:nvPr/>
        </p:nvSpPr>
        <p:spPr>
          <a:xfrm>
            <a:off x="3810000" y="5678269"/>
            <a:ext cx="1438276" cy="646331"/>
          </a:xfrm>
          <a:prstGeom prst="rect">
            <a:avLst/>
          </a:prstGeom>
          <a:noFill/>
        </p:spPr>
        <p:txBody>
          <a:bodyPr wrap="square" rtlCol="0">
            <a:spAutoFit/>
          </a:bodyPr>
          <a:lstStyle/>
          <a:p>
            <a:pPr algn="ctr"/>
            <a:r>
              <a:rPr lang="en-GB" b="1" dirty="0" smtClean="0">
                <a:solidFill>
                  <a:srgbClr val="00B050"/>
                </a:solidFill>
              </a:rPr>
              <a:t>US PCWG Meeting</a:t>
            </a:r>
            <a:endParaRPr lang="en-GB" b="1" dirty="0">
              <a:solidFill>
                <a:srgbClr val="00B050"/>
              </a:solidFill>
            </a:endParaRPr>
          </a:p>
        </p:txBody>
      </p:sp>
      <p:sp>
        <p:nvSpPr>
          <p:cNvPr id="25" name="Rectangle 24"/>
          <p:cNvSpPr/>
          <p:nvPr/>
        </p:nvSpPr>
        <p:spPr>
          <a:xfrm>
            <a:off x="4276724" y="2080752"/>
            <a:ext cx="1504950" cy="533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dirty="0" smtClean="0"/>
              <a:t>Aggregate Initial results + Present</a:t>
            </a:r>
            <a:endParaRPr lang="en-GB" sz="1400" b="1" dirty="0"/>
          </a:p>
        </p:txBody>
      </p:sp>
      <p:cxnSp>
        <p:nvCxnSpPr>
          <p:cNvPr id="26" name="Straight Connector 25"/>
          <p:cNvCxnSpPr/>
          <p:nvPr/>
        </p:nvCxnSpPr>
        <p:spPr>
          <a:xfrm>
            <a:off x="5743574" y="5029200"/>
            <a:ext cx="0" cy="30480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5286374" y="5334000"/>
            <a:ext cx="990600" cy="381000"/>
          </a:xfrm>
          <a:prstGeom prst="rect">
            <a:avLst/>
          </a:prstGeom>
          <a:noFill/>
        </p:spPr>
        <p:txBody>
          <a:bodyPr wrap="square" rtlCol="0">
            <a:spAutoFit/>
          </a:bodyPr>
          <a:lstStyle/>
          <a:p>
            <a:pPr algn="ctr"/>
            <a:r>
              <a:rPr lang="en-GB" dirty="0" smtClean="0"/>
              <a:t>Oct</a:t>
            </a:r>
            <a:endParaRPr lang="en-GB" dirty="0"/>
          </a:p>
        </p:txBody>
      </p:sp>
      <p:sp>
        <p:nvSpPr>
          <p:cNvPr id="28" name="TextBox 27"/>
          <p:cNvSpPr txBox="1"/>
          <p:nvPr/>
        </p:nvSpPr>
        <p:spPr>
          <a:xfrm>
            <a:off x="5038724" y="5678269"/>
            <a:ext cx="1438276" cy="923330"/>
          </a:xfrm>
          <a:prstGeom prst="rect">
            <a:avLst/>
          </a:prstGeom>
          <a:noFill/>
        </p:spPr>
        <p:txBody>
          <a:bodyPr wrap="square" rtlCol="0">
            <a:spAutoFit/>
          </a:bodyPr>
          <a:lstStyle/>
          <a:p>
            <a:pPr algn="ctr"/>
            <a:r>
              <a:rPr lang="en-GB" b="1" dirty="0" smtClean="0">
                <a:solidFill>
                  <a:srgbClr val="00B050"/>
                </a:solidFill>
              </a:rPr>
              <a:t>Aarhus</a:t>
            </a:r>
          </a:p>
          <a:p>
            <a:pPr algn="ctr"/>
            <a:r>
              <a:rPr lang="en-GB" b="1" dirty="0" smtClean="0">
                <a:solidFill>
                  <a:srgbClr val="00B050"/>
                </a:solidFill>
              </a:rPr>
              <a:t>PCWG Meeting</a:t>
            </a:r>
            <a:endParaRPr lang="en-GB" b="1" dirty="0">
              <a:solidFill>
                <a:srgbClr val="00B050"/>
              </a:solidFill>
            </a:endParaRPr>
          </a:p>
        </p:txBody>
      </p:sp>
      <p:cxnSp>
        <p:nvCxnSpPr>
          <p:cNvPr id="29" name="Straight Connector 28"/>
          <p:cNvCxnSpPr/>
          <p:nvPr/>
        </p:nvCxnSpPr>
        <p:spPr>
          <a:xfrm>
            <a:off x="6886574" y="5029200"/>
            <a:ext cx="0" cy="30480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6429374" y="5334000"/>
            <a:ext cx="990600" cy="381000"/>
          </a:xfrm>
          <a:prstGeom prst="rect">
            <a:avLst/>
          </a:prstGeom>
          <a:noFill/>
        </p:spPr>
        <p:txBody>
          <a:bodyPr wrap="square" rtlCol="0">
            <a:spAutoFit/>
          </a:bodyPr>
          <a:lstStyle/>
          <a:p>
            <a:pPr algn="ctr"/>
            <a:r>
              <a:rPr lang="en-GB" dirty="0" smtClean="0"/>
              <a:t>Nov</a:t>
            </a:r>
            <a:endParaRPr lang="en-GB" dirty="0"/>
          </a:p>
        </p:txBody>
      </p:sp>
      <p:sp>
        <p:nvSpPr>
          <p:cNvPr id="31" name="TextBox 30"/>
          <p:cNvSpPr txBox="1"/>
          <p:nvPr/>
        </p:nvSpPr>
        <p:spPr>
          <a:xfrm>
            <a:off x="6323659" y="5678269"/>
            <a:ext cx="1042988" cy="646331"/>
          </a:xfrm>
          <a:prstGeom prst="rect">
            <a:avLst/>
          </a:prstGeom>
          <a:noFill/>
        </p:spPr>
        <p:txBody>
          <a:bodyPr wrap="square" rtlCol="0">
            <a:spAutoFit/>
          </a:bodyPr>
          <a:lstStyle/>
          <a:p>
            <a:pPr algn="ctr"/>
            <a:r>
              <a:rPr lang="en-GB" b="1" dirty="0" smtClean="0">
                <a:solidFill>
                  <a:srgbClr val="FFC000"/>
                </a:solidFill>
              </a:rPr>
              <a:t>EWEA Paris</a:t>
            </a:r>
            <a:endParaRPr lang="en-GB" b="1" dirty="0">
              <a:solidFill>
                <a:srgbClr val="FFC000"/>
              </a:solidFill>
            </a:endParaRPr>
          </a:p>
        </p:txBody>
      </p:sp>
      <p:cxnSp>
        <p:nvCxnSpPr>
          <p:cNvPr id="33" name="Straight Connector 32"/>
          <p:cNvCxnSpPr/>
          <p:nvPr/>
        </p:nvCxnSpPr>
        <p:spPr>
          <a:xfrm>
            <a:off x="7953374" y="5029200"/>
            <a:ext cx="0" cy="30480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7496174" y="5334000"/>
            <a:ext cx="990600" cy="381000"/>
          </a:xfrm>
          <a:prstGeom prst="rect">
            <a:avLst/>
          </a:prstGeom>
          <a:noFill/>
        </p:spPr>
        <p:txBody>
          <a:bodyPr wrap="square" rtlCol="0">
            <a:spAutoFit/>
          </a:bodyPr>
          <a:lstStyle/>
          <a:p>
            <a:pPr algn="ctr"/>
            <a:r>
              <a:rPr lang="en-GB" dirty="0" smtClean="0"/>
              <a:t>Dec</a:t>
            </a:r>
            <a:endParaRPr lang="en-GB" dirty="0"/>
          </a:p>
        </p:txBody>
      </p:sp>
      <p:sp>
        <p:nvSpPr>
          <p:cNvPr id="35" name="TextBox 34"/>
          <p:cNvSpPr txBox="1"/>
          <p:nvPr/>
        </p:nvSpPr>
        <p:spPr>
          <a:xfrm>
            <a:off x="7248524" y="5678269"/>
            <a:ext cx="1438276" cy="923330"/>
          </a:xfrm>
          <a:prstGeom prst="rect">
            <a:avLst/>
          </a:prstGeom>
          <a:noFill/>
        </p:spPr>
        <p:txBody>
          <a:bodyPr wrap="square" rtlCol="0">
            <a:spAutoFit/>
          </a:bodyPr>
          <a:lstStyle/>
          <a:p>
            <a:pPr algn="ctr"/>
            <a:r>
              <a:rPr lang="en-GB" b="1" dirty="0" smtClean="0">
                <a:solidFill>
                  <a:srgbClr val="00B050"/>
                </a:solidFill>
              </a:rPr>
              <a:t>London</a:t>
            </a:r>
          </a:p>
          <a:p>
            <a:pPr algn="ctr"/>
            <a:r>
              <a:rPr lang="en-GB" b="1" dirty="0" smtClean="0">
                <a:solidFill>
                  <a:srgbClr val="00B050"/>
                </a:solidFill>
              </a:rPr>
              <a:t>PCWG Meeting</a:t>
            </a:r>
            <a:endParaRPr lang="en-GB" b="1" dirty="0">
              <a:solidFill>
                <a:srgbClr val="00B050"/>
              </a:solidFill>
            </a:endParaRPr>
          </a:p>
        </p:txBody>
      </p:sp>
      <p:sp>
        <p:nvSpPr>
          <p:cNvPr id="36" name="TextBox 35"/>
          <p:cNvSpPr txBox="1"/>
          <p:nvPr/>
        </p:nvSpPr>
        <p:spPr>
          <a:xfrm>
            <a:off x="3867150" y="6216445"/>
            <a:ext cx="1300160" cy="646331"/>
          </a:xfrm>
          <a:prstGeom prst="rect">
            <a:avLst/>
          </a:prstGeom>
          <a:noFill/>
        </p:spPr>
        <p:txBody>
          <a:bodyPr wrap="square" rtlCol="0">
            <a:spAutoFit/>
          </a:bodyPr>
          <a:lstStyle/>
          <a:p>
            <a:pPr algn="ctr"/>
            <a:r>
              <a:rPr lang="en-GB" b="1" dirty="0" smtClean="0">
                <a:solidFill>
                  <a:srgbClr val="FFC000"/>
                </a:solidFill>
              </a:rPr>
              <a:t>AWEA New Orleans</a:t>
            </a:r>
            <a:endParaRPr lang="en-GB" b="1" dirty="0">
              <a:solidFill>
                <a:srgbClr val="FFC000"/>
              </a:solidFill>
            </a:endParaRPr>
          </a:p>
        </p:txBody>
      </p:sp>
      <p:sp>
        <p:nvSpPr>
          <p:cNvPr id="37" name="Rectangle 36"/>
          <p:cNvSpPr/>
          <p:nvPr/>
        </p:nvSpPr>
        <p:spPr>
          <a:xfrm>
            <a:off x="5849790" y="2819400"/>
            <a:ext cx="1990726" cy="533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dirty="0" smtClean="0"/>
              <a:t>PCWG Participants perform further analysis</a:t>
            </a:r>
            <a:endParaRPr lang="en-GB" sz="1400" b="1" dirty="0"/>
          </a:p>
        </p:txBody>
      </p:sp>
      <p:sp>
        <p:nvSpPr>
          <p:cNvPr id="38" name="Rectangle 37"/>
          <p:cNvSpPr/>
          <p:nvPr/>
        </p:nvSpPr>
        <p:spPr>
          <a:xfrm>
            <a:off x="6240316" y="3505200"/>
            <a:ext cx="1600200" cy="533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dirty="0" smtClean="0"/>
              <a:t>Aggregate final results + Present</a:t>
            </a:r>
            <a:endParaRPr lang="en-GB" sz="1400" b="1" dirty="0"/>
          </a:p>
        </p:txBody>
      </p:sp>
      <p:sp>
        <p:nvSpPr>
          <p:cNvPr id="39" name="Rectangle 38"/>
          <p:cNvSpPr/>
          <p:nvPr/>
        </p:nvSpPr>
        <p:spPr>
          <a:xfrm>
            <a:off x="7281614" y="4229100"/>
            <a:ext cx="1466850" cy="4953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dirty="0" smtClean="0"/>
              <a:t>Agree Conclusions</a:t>
            </a:r>
            <a:endParaRPr lang="en-GB" sz="1400" b="1" dirty="0"/>
          </a:p>
        </p:txBody>
      </p:sp>
      <p:sp>
        <p:nvSpPr>
          <p:cNvPr id="32" name="TextBox 6"/>
          <p:cNvSpPr txBox="1">
            <a:spLocks noChangeArrowheads="1"/>
          </p:cNvSpPr>
          <p:nvPr/>
        </p:nvSpPr>
        <p:spPr bwMode="auto">
          <a:xfrm>
            <a:off x="-36512" y="-8310"/>
            <a:ext cx="9144000" cy="4849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8016" tIns="64008" rIns="128016" bIns="64008" anchor="ctr"/>
          <a:lstStyle>
            <a:lvl1pPr>
              <a:defRPr sz="2500">
                <a:solidFill>
                  <a:schemeClr val="tx1"/>
                </a:solidFill>
                <a:latin typeface="Calibri" pitchFamily="34" charset="0"/>
              </a:defRPr>
            </a:lvl1pPr>
            <a:lvl2pPr marL="742950" indent="-285750">
              <a:defRPr sz="2500">
                <a:solidFill>
                  <a:schemeClr val="tx1"/>
                </a:solidFill>
                <a:latin typeface="Calibri" pitchFamily="34" charset="0"/>
              </a:defRPr>
            </a:lvl2pPr>
            <a:lvl3pPr marL="1143000" indent="-228600">
              <a:defRPr sz="2500">
                <a:solidFill>
                  <a:schemeClr val="tx1"/>
                </a:solidFill>
                <a:latin typeface="Calibri" pitchFamily="34" charset="0"/>
              </a:defRPr>
            </a:lvl3pPr>
            <a:lvl4pPr marL="1600200" indent="-228600">
              <a:defRPr sz="2500">
                <a:solidFill>
                  <a:schemeClr val="tx1"/>
                </a:solidFill>
                <a:latin typeface="Calibri" pitchFamily="34" charset="0"/>
              </a:defRPr>
            </a:lvl4pPr>
            <a:lvl5pPr marL="2057400" indent="-228600">
              <a:defRPr sz="2500">
                <a:solidFill>
                  <a:schemeClr val="tx1"/>
                </a:solidFill>
                <a:latin typeface="Calibri" pitchFamily="34" charset="0"/>
              </a:defRPr>
            </a:lvl5pPr>
            <a:lvl6pPr marL="2514600" indent="-228600" defTabSz="639763" fontAlgn="base">
              <a:spcBef>
                <a:spcPct val="0"/>
              </a:spcBef>
              <a:spcAft>
                <a:spcPct val="0"/>
              </a:spcAft>
              <a:defRPr sz="2500">
                <a:solidFill>
                  <a:schemeClr val="tx1"/>
                </a:solidFill>
                <a:latin typeface="Calibri" pitchFamily="34" charset="0"/>
              </a:defRPr>
            </a:lvl6pPr>
            <a:lvl7pPr marL="2971800" indent="-228600" defTabSz="639763" fontAlgn="base">
              <a:spcBef>
                <a:spcPct val="0"/>
              </a:spcBef>
              <a:spcAft>
                <a:spcPct val="0"/>
              </a:spcAft>
              <a:defRPr sz="2500">
                <a:solidFill>
                  <a:schemeClr val="tx1"/>
                </a:solidFill>
                <a:latin typeface="Calibri" pitchFamily="34" charset="0"/>
              </a:defRPr>
            </a:lvl7pPr>
            <a:lvl8pPr marL="3429000" indent="-228600" defTabSz="639763" fontAlgn="base">
              <a:spcBef>
                <a:spcPct val="0"/>
              </a:spcBef>
              <a:spcAft>
                <a:spcPct val="0"/>
              </a:spcAft>
              <a:defRPr sz="2500">
                <a:solidFill>
                  <a:schemeClr val="tx1"/>
                </a:solidFill>
                <a:latin typeface="Calibri" pitchFamily="34" charset="0"/>
              </a:defRPr>
            </a:lvl8pPr>
            <a:lvl9pPr marL="3886200" indent="-228600" defTabSz="639763" fontAlgn="base">
              <a:spcBef>
                <a:spcPct val="0"/>
              </a:spcBef>
              <a:spcAft>
                <a:spcPct val="0"/>
              </a:spcAft>
              <a:defRPr sz="2500">
                <a:solidFill>
                  <a:schemeClr val="tx1"/>
                </a:solidFill>
                <a:latin typeface="Calibri" pitchFamily="34" charset="0"/>
              </a:defRPr>
            </a:lvl9pPr>
          </a:lstStyle>
          <a:p>
            <a:pPr algn="ctr"/>
            <a:r>
              <a:rPr lang="en-GB" altLang="en-US" sz="3000" b="1" dirty="0" smtClean="0">
                <a:solidFill>
                  <a:srgbClr val="00B0F0"/>
                </a:solidFill>
              </a:rPr>
              <a:t>PCWG-Share-01: Timeline</a:t>
            </a:r>
            <a:endParaRPr lang="en-GB" altLang="en-US" sz="3000" b="1" dirty="0">
              <a:solidFill>
                <a:srgbClr val="00B0F0"/>
              </a:solidFill>
            </a:endParaRPr>
          </a:p>
        </p:txBody>
      </p:sp>
      <p:sp>
        <p:nvSpPr>
          <p:cNvPr id="2" name="Rounded Rectangle 1"/>
          <p:cNvSpPr/>
          <p:nvPr/>
        </p:nvSpPr>
        <p:spPr>
          <a:xfrm>
            <a:off x="7472361" y="5678268"/>
            <a:ext cx="962026" cy="1113363"/>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TextBox 39"/>
          <p:cNvSpPr txBox="1">
            <a:spLocks noChangeArrowheads="1"/>
          </p:cNvSpPr>
          <p:nvPr/>
        </p:nvSpPr>
        <p:spPr bwMode="auto">
          <a:xfrm>
            <a:off x="370301" y="2819400"/>
            <a:ext cx="5356375" cy="1829135"/>
          </a:xfrm>
          <a:prstGeom prst="rect">
            <a:avLst/>
          </a:prstGeom>
          <a:solidFill>
            <a:schemeClr val="bg1">
              <a:lumMod val="95000"/>
            </a:schemeClr>
          </a:solidFill>
          <a:ln w="25400">
            <a:solidFill>
              <a:schemeClr val="tx1"/>
            </a:solidFill>
          </a:ln>
          <a:extLst/>
        </p:spPr>
        <p:txBody>
          <a:bodyPr lIns="128016" tIns="64008" rIns="128016" bIns="64008" anchor="t"/>
          <a:lstStyle>
            <a:lvl1pPr>
              <a:defRPr sz="2500">
                <a:solidFill>
                  <a:schemeClr val="tx1"/>
                </a:solidFill>
                <a:latin typeface="Calibri" pitchFamily="34" charset="0"/>
              </a:defRPr>
            </a:lvl1pPr>
            <a:lvl2pPr marL="742950" indent="-285750">
              <a:defRPr sz="2500">
                <a:solidFill>
                  <a:schemeClr val="tx1"/>
                </a:solidFill>
                <a:latin typeface="Calibri" pitchFamily="34" charset="0"/>
              </a:defRPr>
            </a:lvl2pPr>
            <a:lvl3pPr marL="1143000" indent="-228600">
              <a:defRPr sz="2500">
                <a:solidFill>
                  <a:schemeClr val="tx1"/>
                </a:solidFill>
                <a:latin typeface="Calibri" pitchFamily="34" charset="0"/>
              </a:defRPr>
            </a:lvl3pPr>
            <a:lvl4pPr marL="1600200" indent="-228600">
              <a:defRPr sz="2500">
                <a:solidFill>
                  <a:schemeClr val="tx1"/>
                </a:solidFill>
                <a:latin typeface="Calibri" pitchFamily="34" charset="0"/>
              </a:defRPr>
            </a:lvl4pPr>
            <a:lvl5pPr marL="2057400" indent="-228600">
              <a:defRPr sz="2500">
                <a:solidFill>
                  <a:schemeClr val="tx1"/>
                </a:solidFill>
                <a:latin typeface="Calibri" pitchFamily="34" charset="0"/>
              </a:defRPr>
            </a:lvl5pPr>
            <a:lvl6pPr marL="2514600" indent="-228600" defTabSz="639763" fontAlgn="base">
              <a:spcBef>
                <a:spcPct val="0"/>
              </a:spcBef>
              <a:spcAft>
                <a:spcPct val="0"/>
              </a:spcAft>
              <a:defRPr sz="2500">
                <a:solidFill>
                  <a:schemeClr val="tx1"/>
                </a:solidFill>
                <a:latin typeface="Calibri" pitchFamily="34" charset="0"/>
              </a:defRPr>
            </a:lvl6pPr>
            <a:lvl7pPr marL="2971800" indent="-228600" defTabSz="639763" fontAlgn="base">
              <a:spcBef>
                <a:spcPct val="0"/>
              </a:spcBef>
              <a:spcAft>
                <a:spcPct val="0"/>
              </a:spcAft>
              <a:defRPr sz="2500">
                <a:solidFill>
                  <a:schemeClr val="tx1"/>
                </a:solidFill>
                <a:latin typeface="Calibri" pitchFamily="34" charset="0"/>
              </a:defRPr>
            </a:lvl7pPr>
            <a:lvl8pPr marL="3429000" indent="-228600" defTabSz="639763" fontAlgn="base">
              <a:spcBef>
                <a:spcPct val="0"/>
              </a:spcBef>
              <a:spcAft>
                <a:spcPct val="0"/>
              </a:spcAft>
              <a:defRPr sz="2500">
                <a:solidFill>
                  <a:schemeClr val="tx1"/>
                </a:solidFill>
                <a:latin typeface="Calibri" pitchFamily="34" charset="0"/>
              </a:defRPr>
            </a:lvl8pPr>
            <a:lvl9pPr marL="3886200" indent="-228600" defTabSz="639763" fontAlgn="base">
              <a:spcBef>
                <a:spcPct val="0"/>
              </a:spcBef>
              <a:spcAft>
                <a:spcPct val="0"/>
              </a:spcAft>
              <a:defRPr sz="2500">
                <a:solidFill>
                  <a:schemeClr val="tx1"/>
                </a:solidFill>
                <a:latin typeface="Calibri" pitchFamily="34" charset="0"/>
              </a:defRPr>
            </a:lvl9pPr>
          </a:lstStyle>
          <a:p>
            <a:pPr marL="342900" indent="-342900">
              <a:buFont typeface="Arial" panose="020B0604020202020204" pitchFamily="34" charset="0"/>
              <a:buChar char="•"/>
            </a:pPr>
            <a:r>
              <a:rPr lang="en-GB" altLang="en-US" sz="1800" b="1" dirty="0" smtClean="0"/>
              <a:t>Deadline for final results submission </a:t>
            </a:r>
            <a:r>
              <a:rPr lang="en-GB" altLang="en-US" sz="1800" b="1" dirty="0" smtClean="0"/>
              <a:t>was 23</a:t>
            </a:r>
            <a:r>
              <a:rPr lang="en-GB" altLang="en-US" sz="1800" b="1" baseline="30000" dirty="0" smtClean="0"/>
              <a:t>rd</a:t>
            </a:r>
            <a:r>
              <a:rPr lang="en-GB" altLang="en-US" sz="1800" b="1" dirty="0" smtClean="0"/>
              <a:t> </a:t>
            </a:r>
            <a:r>
              <a:rPr lang="en-GB" sz="1800" b="1" dirty="0"/>
              <a:t>November </a:t>
            </a:r>
            <a:r>
              <a:rPr lang="en-GB" sz="1800" b="1" dirty="0" smtClean="0"/>
              <a:t>2015.</a:t>
            </a:r>
          </a:p>
          <a:p>
            <a:pPr marL="342900" indent="-342900">
              <a:buFont typeface="Arial" panose="020B0604020202020204" pitchFamily="34" charset="0"/>
              <a:buChar char="•"/>
            </a:pPr>
            <a:endParaRPr lang="en-GB" altLang="en-US" sz="1800" b="1" dirty="0"/>
          </a:p>
          <a:p>
            <a:pPr marL="342900" indent="-342900">
              <a:buFont typeface="Arial" panose="020B0604020202020204" pitchFamily="34" charset="0"/>
              <a:buChar char="•"/>
            </a:pPr>
            <a:r>
              <a:rPr lang="en-GB" altLang="en-US" sz="1800" b="1" dirty="0" smtClean="0"/>
              <a:t>Results </a:t>
            </a:r>
            <a:r>
              <a:rPr lang="en-GB" altLang="en-US" sz="1800" b="1" dirty="0" smtClean="0"/>
              <a:t>were be </a:t>
            </a:r>
            <a:r>
              <a:rPr lang="en-GB" altLang="en-US" sz="1800" b="1" dirty="0" smtClean="0"/>
              <a:t>combined by Data Aggregator (NREL) for presentation at the December 2015 PCWG meeting.</a:t>
            </a:r>
            <a:endParaRPr lang="en-GB" altLang="en-US" sz="1800" b="1" dirty="0"/>
          </a:p>
        </p:txBody>
      </p:sp>
    </p:spTree>
    <p:extLst>
      <p:ext uri="{BB962C8B-B14F-4D97-AF65-F5344CB8AC3E}">
        <p14:creationId xmlns:p14="http://schemas.microsoft.com/office/powerpoint/2010/main" val="16743399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0"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a:spLocks noChangeArrowheads="1"/>
          </p:cNvSpPr>
          <p:nvPr/>
        </p:nvSpPr>
        <p:spPr bwMode="auto">
          <a:xfrm>
            <a:off x="-36512" y="135706"/>
            <a:ext cx="9144000" cy="4849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8016" tIns="64008" rIns="128016" bIns="64008" anchor="ctr"/>
          <a:lstStyle>
            <a:lvl1pPr>
              <a:defRPr sz="2500">
                <a:solidFill>
                  <a:schemeClr val="tx1"/>
                </a:solidFill>
                <a:latin typeface="Calibri" pitchFamily="34" charset="0"/>
              </a:defRPr>
            </a:lvl1pPr>
            <a:lvl2pPr marL="742950" indent="-285750">
              <a:defRPr sz="2500">
                <a:solidFill>
                  <a:schemeClr val="tx1"/>
                </a:solidFill>
                <a:latin typeface="Calibri" pitchFamily="34" charset="0"/>
              </a:defRPr>
            </a:lvl2pPr>
            <a:lvl3pPr marL="1143000" indent="-228600">
              <a:defRPr sz="2500">
                <a:solidFill>
                  <a:schemeClr val="tx1"/>
                </a:solidFill>
                <a:latin typeface="Calibri" pitchFamily="34" charset="0"/>
              </a:defRPr>
            </a:lvl3pPr>
            <a:lvl4pPr marL="1600200" indent="-228600">
              <a:defRPr sz="2500">
                <a:solidFill>
                  <a:schemeClr val="tx1"/>
                </a:solidFill>
                <a:latin typeface="Calibri" pitchFamily="34" charset="0"/>
              </a:defRPr>
            </a:lvl4pPr>
            <a:lvl5pPr marL="2057400" indent="-228600">
              <a:defRPr sz="2500">
                <a:solidFill>
                  <a:schemeClr val="tx1"/>
                </a:solidFill>
                <a:latin typeface="Calibri" pitchFamily="34" charset="0"/>
              </a:defRPr>
            </a:lvl5pPr>
            <a:lvl6pPr marL="2514600" indent="-228600" defTabSz="639763" fontAlgn="base">
              <a:spcBef>
                <a:spcPct val="0"/>
              </a:spcBef>
              <a:spcAft>
                <a:spcPct val="0"/>
              </a:spcAft>
              <a:defRPr sz="2500">
                <a:solidFill>
                  <a:schemeClr val="tx1"/>
                </a:solidFill>
                <a:latin typeface="Calibri" pitchFamily="34" charset="0"/>
              </a:defRPr>
            </a:lvl6pPr>
            <a:lvl7pPr marL="2971800" indent="-228600" defTabSz="639763" fontAlgn="base">
              <a:spcBef>
                <a:spcPct val="0"/>
              </a:spcBef>
              <a:spcAft>
                <a:spcPct val="0"/>
              </a:spcAft>
              <a:defRPr sz="2500">
                <a:solidFill>
                  <a:schemeClr val="tx1"/>
                </a:solidFill>
                <a:latin typeface="Calibri" pitchFamily="34" charset="0"/>
              </a:defRPr>
            </a:lvl7pPr>
            <a:lvl8pPr marL="3429000" indent="-228600" defTabSz="639763" fontAlgn="base">
              <a:spcBef>
                <a:spcPct val="0"/>
              </a:spcBef>
              <a:spcAft>
                <a:spcPct val="0"/>
              </a:spcAft>
              <a:defRPr sz="2500">
                <a:solidFill>
                  <a:schemeClr val="tx1"/>
                </a:solidFill>
                <a:latin typeface="Calibri" pitchFamily="34" charset="0"/>
              </a:defRPr>
            </a:lvl8pPr>
            <a:lvl9pPr marL="3886200" indent="-228600" defTabSz="639763" fontAlgn="base">
              <a:spcBef>
                <a:spcPct val="0"/>
              </a:spcBef>
              <a:spcAft>
                <a:spcPct val="0"/>
              </a:spcAft>
              <a:defRPr sz="2500">
                <a:solidFill>
                  <a:schemeClr val="tx1"/>
                </a:solidFill>
                <a:latin typeface="Calibri" pitchFamily="34" charset="0"/>
              </a:defRPr>
            </a:lvl9pPr>
          </a:lstStyle>
          <a:p>
            <a:pPr algn="ctr"/>
            <a:r>
              <a:rPr lang="en-GB" altLang="en-US" sz="3000" b="1" dirty="0" smtClean="0">
                <a:solidFill>
                  <a:srgbClr val="00B0F0"/>
                </a:solidFill>
              </a:rPr>
              <a:t>PCWG-Share-01: PCWG Analysis Tool</a:t>
            </a:r>
            <a:endParaRPr lang="en-GB" altLang="en-US" sz="3000" b="1" dirty="0">
              <a:solidFill>
                <a:srgbClr val="00B0F0"/>
              </a:solidFill>
            </a:endParaRPr>
          </a:p>
        </p:txBody>
      </p:sp>
      <p:graphicFrame>
        <p:nvGraphicFramePr>
          <p:cNvPr id="5" name="Table 4"/>
          <p:cNvGraphicFramePr>
            <a:graphicFrameLocks noGrp="1"/>
          </p:cNvGraphicFramePr>
          <p:nvPr>
            <p:extLst>
              <p:ext uri="{D42A27DB-BD31-4B8C-83A1-F6EECF244321}">
                <p14:modId xmlns:p14="http://schemas.microsoft.com/office/powerpoint/2010/main" val="3023635602"/>
              </p:ext>
            </p:extLst>
          </p:nvPr>
        </p:nvGraphicFramePr>
        <p:xfrm>
          <a:off x="467544" y="1196752"/>
          <a:ext cx="7920879" cy="4544090"/>
        </p:xfrm>
        <a:graphic>
          <a:graphicData uri="http://schemas.openxmlformats.org/drawingml/2006/table">
            <a:tbl>
              <a:tblPr firstRow="1" bandRow="1">
                <a:tableStyleId>{5C22544A-7EE6-4342-B048-85BDC9FD1C3A}</a:tableStyleId>
              </a:tblPr>
              <a:tblGrid>
                <a:gridCol w="2304256"/>
                <a:gridCol w="2976330"/>
                <a:gridCol w="2640293"/>
              </a:tblGrid>
              <a:tr h="763285">
                <a:tc>
                  <a:txBody>
                    <a:bodyPr/>
                    <a:lstStyle/>
                    <a:p>
                      <a:pPr algn="ctr"/>
                      <a:r>
                        <a:rPr lang="en-GB" dirty="0" smtClean="0"/>
                        <a:t>Version</a:t>
                      </a:r>
                      <a:endParaRPr lang="en-GB" dirty="0"/>
                    </a:p>
                  </a:txBody>
                  <a:tcPr>
                    <a:lnB w="12700" cap="flat" cmpd="sng" algn="ctr">
                      <a:solidFill>
                        <a:schemeClr val="tx1"/>
                      </a:solidFill>
                      <a:prstDash val="solid"/>
                      <a:round/>
                      <a:headEnd type="none" w="med" len="med"/>
                      <a:tailEnd type="none" w="med" len="med"/>
                    </a:lnB>
                  </a:tcPr>
                </a:tc>
                <a:tc>
                  <a:txBody>
                    <a:bodyPr/>
                    <a:lstStyle/>
                    <a:p>
                      <a:pPr algn="ctr"/>
                      <a:r>
                        <a:rPr lang="en-GB" dirty="0" smtClean="0"/>
                        <a:t>Comment</a:t>
                      </a:r>
                      <a:endParaRPr lang="en-GB" dirty="0"/>
                    </a:p>
                  </a:txBody>
                  <a:tcPr>
                    <a:lnB w="12700" cap="flat" cmpd="sng" algn="ctr">
                      <a:solidFill>
                        <a:schemeClr val="tx1"/>
                      </a:solidFill>
                      <a:prstDash val="solid"/>
                      <a:round/>
                      <a:headEnd type="none" w="med" len="med"/>
                      <a:tailEnd type="none" w="med" len="med"/>
                    </a:lnB>
                  </a:tcPr>
                </a:tc>
                <a:tc>
                  <a:txBody>
                    <a:bodyPr/>
                    <a:lstStyle/>
                    <a:p>
                      <a:pPr algn="ctr"/>
                      <a:r>
                        <a:rPr lang="en-GB" dirty="0" smtClean="0"/>
                        <a:t>Submissions</a:t>
                      </a:r>
                      <a:endParaRPr lang="en-GB" dirty="0"/>
                    </a:p>
                  </a:txBody>
                  <a:tcPr>
                    <a:lnB w="12700" cap="flat" cmpd="sng" algn="ctr">
                      <a:solidFill>
                        <a:schemeClr val="tx1"/>
                      </a:solidFill>
                      <a:prstDash val="solid"/>
                      <a:round/>
                      <a:headEnd type="none" w="med" len="med"/>
                      <a:tailEnd type="none" w="med" len="med"/>
                    </a:lnB>
                  </a:tcPr>
                </a:tc>
              </a:tr>
              <a:tr h="763285">
                <a:tc>
                  <a:txBody>
                    <a:bodyPr/>
                    <a:lstStyle/>
                    <a:p>
                      <a:pPr algn="ctr"/>
                      <a:r>
                        <a:rPr lang="en-GB" dirty="0" smtClean="0"/>
                        <a:t>0.5.8</a:t>
                      </a:r>
                      <a:r>
                        <a:rPr lang="en-GB" baseline="0" dirty="0" smtClean="0"/>
                        <a:t> (Beta 2)</a:t>
                      </a:r>
                      <a:endParaRPr lang="en-GB"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r>
                        <a:rPr lang="en-GB" dirty="0" smtClean="0"/>
                        <a:t>Pre-release version used in a few of the RES submissions (identical</a:t>
                      </a:r>
                      <a:r>
                        <a:rPr lang="en-GB" baseline="0" dirty="0" smtClean="0"/>
                        <a:t> to 0.5.8)</a:t>
                      </a:r>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rowSpan="2">
                  <a:txBody>
                    <a:bodyPr/>
                    <a:lstStyle/>
                    <a:p>
                      <a:pPr algn="ctr"/>
                      <a:r>
                        <a:rPr lang="en-GB" sz="4800" dirty="0" smtClean="0"/>
                        <a:t>52</a:t>
                      </a:r>
                      <a:endParaRPr lang="en-GB" sz="4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r>
              <a:tr h="763285">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dirty="0" smtClean="0"/>
                        <a:t>0.5.8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r>
                        <a:rPr lang="en-GB" dirty="0" smtClean="0"/>
                        <a:t>Version used in original round of submissions</a:t>
                      </a:r>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vMerge="1">
                  <a:txBody>
                    <a:bodyPr/>
                    <a:lstStyle/>
                    <a:p>
                      <a:endParaRPr lang="en-GB" dirty="0"/>
                    </a:p>
                  </a:txBody>
                  <a:tcPr/>
                </a:tc>
              </a:tr>
              <a:tr h="763285">
                <a:tc>
                  <a:txBody>
                    <a:bodyPr/>
                    <a:lstStyle/>
                    <a:p>
                      <a:pPr algn="ctr"/>
                      <a:r>
                        <a:rPr lang="en-GB" dirty="0" smtClean="0"/>
                        <a:t>0.5.9</a:t>
                      </a:r>
                      <a:endParaRPr lang="en-GB"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285750" indent="-285750" algn="l">
                        <a:buFont typeface="Arial" panose="020B0604020202020204" pitchFamily="34" charset="0"/>
                        <a:buChar char="•"/>
                      </a:pPr>
                      <a:r>
                        <a:rPr lang="en-GB" dirty="0" smtClean="0"/>
                        <a:t>Changes</a:t>
                      </a:r>
                      <a:r>
                        <a:rPr lang="en-GB" baseline="0" dirty="0" smtClean="0"/>
                        <a:t> to interpolation method (more later).</a:t>
                      </a:r>
                    </a:p>
                    <a:p>
                      <a:pPr marL="285750" indent="-285750" algn="l">
                        <a:buFont typeface="Arial" panose="020B0604020202020204" pitchFamily="34" charset="0"/>
                        <a:buChar char="•"/>
                      </a:pPr>
                      <a:r>
                        <a:rPr lang="en-GB" dirty="0" smtClean="0"/>
                        <a:t>No contribution</a:t>
                      </a:r>
                      <a:r>
                        <a:rPr lang="en-GB" baseline="0" dirty="0" smtClean="0"/>
                        <a:t> to errors from unpopulated bins.</a:t>
                      </a:r>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rowSpan="2">
                  <a:txBody>
                    <a:bodyPr/>
                    <a:lstStyle/>
                    <a:p>
                      <a:pPr algn="ctr"/>
                      <a:r>
                        <a:rPr lang="en-GB" sz="4800" dirty="0" smtClean="0"/>
                        <a:t>47</a:t>
                      </a:r>
                    </a:p>
                    <a:p>
                      <a:pPr algn="ctr"/>
                      <a:r>
                        <a:rPr lang="en-GB" sz="2400" dirty="0" smtClean="0"/>
                        <a:t>(resubmissions)</a:t>
                      </a:r>
                      <a:endParaRPr lang="en-GB"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r>
              <a:tr h="763285">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dirty="0" smtClean="0"/>
                        <a:t>0.5.10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r>
                        <a:rPr lang="en-GB" dirty="0" smtClean="0"/>
                        <a:t>Slightly relaxed submission criteria (fewer populated bins</a:t>
                      </a:r>
                      <a:r>
                        <a:rPr lang="en-GB" baseline="0" dirty="0" smtClean="0"/>
                        <a:t> required).</a:t>
                      </a:r>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vMerge="1">
                  <a:txBody>
                    <a:bodyPr/>
                    <a:lstStyle/>
                    <a:p>
                      <a:endParaRPr lang="en-GB" dirty="0"/>
                    </a:p>
                  </a:txBody>
                  <a:tcPr/>
                </a:tc>
              </a:tr>
            </a:tbl>
          </a:graphicData>
        </a:graphic>
      </p:graphicFrame>
    </p:spTree>
    <p:extLst>
      <p:ext uri="{BB962C8B-B14F-4D97-AF65-F5344CB8AC3E}">
        <p14:creationId xmlns:p14="http://schemas.microsoft.com/office/powerpoint/2010/main" val="1677761281"/>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37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ln w="19050">
          <a:solidFill>
            <a:srgbClr val="FF0000"/>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buFont typeface="Arial" pitchFamily="34" charset="0"/>
          <a:buChar char="•"/>
          <a:defRPr dirty="0" smtClean="0"/>
        </a:defPPr>
      </a:lstStyle>
    </a:txDef>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17_Default Design">
  <a:themeElements>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fontScheme name="1_Default Design">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16_Default Design">
  <a:themeElements>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fontScheme name="1_Default Design">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2599</TotalTime>
  <Words>1020</Words>
  <Application>Microsoft Office PowerPoint</Application>
  <PresentationFormat>On-screen Show (4:3)</PresentationFormat>
  <Paragraphs>178</Paragraphs>
  <Slides>38</Slides>
  <Notes>1</Notes>
  <HiddenSlides>0</HiddenSlides>
  <MMClips>0</MMClips>
  <ScaleCrop>false</ScaleCrop>
  <HeadingPairs>
    <vt:vector size="4" baseType="variant">
      <vt:variant>
        <vt:lpstr>Theme</vt:lpstr>
      </vt:variant>
      <vt:variant>
        <vt:i4>5</vt:i4>
      </vt:variant>
      <vt:variant>
        <vt:lpstr>Slide Titles</vt:lpstr>
      </vt:variant>
      <vt:variant>
        <vt:i4>38</vt:i4>
      </vt:variant>
    </vt:vector>
  </HeadingPairs>
  <TitlesOfParts>
    <vt:vector size="43" baseType="lpstr">
      <vt:lpstr>Office Theme</vt:lpstr>
      <vt:lpstr>37_Default Design</vt:lpstr>
      <vt:lpstr>17_Default Design</vt:lpstr>
      <vt:lpstr>16_Default Design</vt:lpstr>
      <vt:lpstr>1_Office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Residual Error</vt:lpstr>
      <vt:lpstr>Possible solutions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RES Group (UK)</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Peter Stuart</dc:creator>
  <cp:lastModifiedBy>Peter Stuart</cp:lastModifiedBy>
  <cp:revision>75</cp:revision>
  <dcterms:created xsi:type="dcterms:W3CDTF">2015-05-07T19:09:35Z</dcterms:created>
  <dcterms:modified xsi:type="dcterms:W3CDTF">2015-12-09T09:39:18Z</dcterms:modified>
</cp:coreProperties>
</file>